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31"/>
  </p:notesMasterIdLst>
  <p:sldIdLst>
    <p:sldId id="256" r:id="rId13"/>
    <p:sldId id="273" r:id="rId14"/>
    <p:sldId id="257" r:id="rId15"/>
    <p:sldId id="271" r:id="rId16"/>
    <p:sldId id="272" r:id="rId17"/>
    <p:sldId id="274" r:id="rId18"/>
    <p:sldId id="269" r:id="rId19"/>
    <p:sldId id="265" r:id="rId20"/>
    <p:sldId id="268" r:id="rId21"/>
    <p:sldId id="267" r:id="rId22"/>
    <p:sldId id="266" r:id="rId23"/>
    <p:sldId id="264" r:id="rId24"/>
    <p:sldId id="263" r:id="rId25"/>
    <p:sldId id="262" r:id="rId26"/>
    <p:sldId id="259" r:id="rId27"/>
    <p:sldId id="260" r:id="rId28"/>
    <p:sldId id="261" r:id="rId29"/>
    <p:sldId id="270" r:id="rId3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348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90A7A-991A-43AB-B612-EFBC8990A1C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43FB871-DDB6-4031-96B8-21577F3F6B26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1930´lar John </a:t>
          </a:r>
          <a:r>
            <a:rPr lang="tr-TR" dirty="0" err="1" smtClean="0">
              <a:solidFill>
                <a:schemeClr val="bg1"/>
              </a:solidFill>
            </a:rPr>
            <a:t>Dewey</a:t>
          </a:r>
          <a:r>
            <a:rPr lang="tr-TR" dirty="0" smtClean="0">
              <a:solidFill>
                <a:schemeClr val="bg1"/>
              </a:solidFill>
            </a:rPr>
            <a:t>, okul hayatın ta kendisidir</a:t>
          </a:r>
          <a:r>
            <a:rPr lang="tr-TR" dirty="0" smtClean="0"/>
            <a:t>…</a:t>
          </a:r>
          <a:endParaRPr lang="tr-TR" dirty="0"/>
        </a:p>
      </dgm:t>
    </dgm:pt>
    <dgm:pt modelId="{FFBFE420-3EEE-4EE8-BF4F-340E66A48664}" type="parTrans" cxnId="{3858AE3A-F43B-4B3A-8B80-E9895B8CC442}">
      <dgm:prSet/>
      <dgm:spPr/>
      <dgm:t>
        <a:bodyPr/>
        <a:lstStyle/>
        <a:p>
          <a:endParaRPr lang="tr-TR"/>
        </a:p>
      </dgm:t>
    </dgm:pt>
    <dgm:pt modelId="{991E7B2C-6C58-4DDF-A140-D20CD22DBC9D}" type="sibTrans" cxnId="{3858AE3A-F43B-4B3A-8B80-E9895B8CC442}">
      <dgm:prSet/>
      <dgm:spPr/>
      <dgm:t>
        <a:bodyPr/>
        <a:lstStyle/>
        <a:p>
          <a:endParaRPr lang="tr-TR"/>
        </a:p>
      </dgm:t>
    </dgm:pt>
    <dgm:pt modelId="{CD2C9E42-24B0-4DA5-8455-D2BD49C54F38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1960´lar ve sonrası Problem ve Proje temelli öğrenme</a:t>
          </a:r>
          <a:endParaRPr lang="tr-TR" dirty="0">
            <a:solidFill>
              <a:schemeClr val="bg1"/>
            </a:solidFill>
          </a:endParaRPr>
        </a:p>
      </dgm:t>
    </dgm:pt>
    <dgm:pt modelId="{B11C6F32-DF25-4D14-BB18-1D04D32CF599}" type="parTrans" cxnId="{20B9837F-B3FF-4BED-961C-EB32D1F1E83E}">
      <dgm:prSet/>
      <dgm:spPr/>
      <dgm:t>
        <a:bodyPr/>
        <a:lstStyle/>
        <a:p>
          <a:endParaRPr lang="tr-TR"/>
        </a:p>
      </dgm:t>
    </dgm:pt>
    <dgm:pt modelId="{8A331BBF-DE1F-443D-9522-7562C017E585}" type="sibTrans" cxnId="{20B9837F-B3FF-4BED-961C-EB32D1F1E83E}">
      <dgm:prSet/>
      <dgm:spPr/>
      <dgm:t>
        <a:bodyPr/>
        <a:lstStyle/>
        <a:p>
          <a:endParaRPr lang="tr-TR"/>
        </a:p>
      </dgm:t>
    </dgm:pt>
    <dgm:pt modelId="{F9D7A747-E983-4ED1-B58D-83EB251CDE02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1980´ler Farklılaştırılmış Öğrenme ve Öğretme, C.A. </a:t>
          </a:r>
          <a:r>
            <a:rPr lang="tr-TR" dirty="0" err="1" smtClean="0">
              <a:solidFill>
                <a:schemeClr val="bg1"/>
              </a:solidFill>
            </a:rPr>
            <a:t>Tomlinson</a:t>
          </a:r>
          <a:endParaRPr lang="tr-TR" dirty="0">
            <a:solidFill>
              <a:schemeClr val="bg1"/>
            </a:solidFill>
          </a:endParaRPr>
        </a:p>
      </dgm:t>
    </dgm:pt>
    <dgm:pt modelId="{1C7FE2D6-51F4-4341-ADB5-4D0409873551}" type="parTrans" cxnId="{BADA8625-2AA7-425A-996F-9B2364E18436}">
      <dgm:prSet/>
      <dgm:spPr/>
      <dgm:t>
        <a:bodyPr/>
        <a:lstStyle/>
        <a:p>
          <a:endParaRPr lang="tr-TR"/>
        </a:p>
      </dgm:t>
    </dgm:pt>
    <dgm:pt modelId="{EABB8548-C164-486A-A349-92728079CF75}" type="sibTrans" cxnId="{BADA8625-2AA7-425A-996F-9B2364E18436}">
      <dgm:prSet/>
      <dgm:spPr/>
      <dgm:t>
        <a:bodyPr/>
        <a:lstStyle/>
        <a:p>
          <a:endParaRPr lang="tr-TR"/>
        </a:p>
      </dgm:t>
    </dgm:pt>
    <dgm:pt modelId="{19672EFD-D46C-4292-AFA2-44BBD467FBAB}">
      <dgm:prSet phldrT="[Metin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1990´lar Biçimlendirici, süreç değerlendirme, </a:t>
          </a:r>
          <a:r>
            <a:rPr lang="tr-TR" dirty="0" err="1" smtClean="0">
              <a:solidFill>
                <a:schemeClr val="bg1"/>
              </a:solidFill>
            </a:rPr>
            <a:t>D.William</a:t>
          </a:r>
          <a:r>
            <a:rPr lang="tr-TR" dirty="0" smtClean="0">
              <a:solidFill>
                <a:schemeClr val="bg1"/>
              </a:solidFill>
            </a:rPr>
            <a:t> </a:t>
          </a:r>
          <a:endParaRPr lang="tr-TR" dirty="0">
            <a:solidFill>
              <a:schemeClr val="bg1"/>
            </a:solidFill>
          </a:endParaRPr>
        </a:p>
      </dgm:t>
    </dgm:pt>
    <dgm:pt modelId="{3C7CBDF1-DC6C-4140-A80B-8CA8EB77B333}" type="parTrans" cxnId="{51DF3BA9-2A3F-4C40-AE3A-5E21B2C79491}">
      <dgm:prSet/>
      <dgm:spPr/>
      <dgm:t>
        <a:bodyPr/>
        <a:lstStyle/>
        <a:p>
          <a:endParaRPr lang="tr-TR"/>
        </a:p>
      </dgm:t>
    </dgm:pt>
    <dgm:pt modelId="{CEACAFC9-C42F-487A-8558-82067A184939}" type="sibTrans" cxnId="{51DF3BA9-2A3F-4C40-AE3A-5E21B2C79491}">
      <dgm:prSet/>
      <dgm:spPr/>
      <dgm:t>
        <a:bodyPr/>
        <a:lstStyle/>
        <a:p>
          <a:endParaRPr lang="tr-TR"/>
        </a:p>
      </dgm:t>
    </dgm:pt>
    <dgm:pt modelId="{1D7399FD-389C-4733-BFFB-076EBD224F39}" type="pres">
      <dgm:prSet presAssocID="{BAA90A7A-991A-43AB-B612-EFBC8990A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E116A7-8657-4A53-9C5B-BE17E2CF2934}" type="pres">
      <dgm:prSet presAssocID="{143FB871-DDB6-4031-96B8-21577F3F6B26}" presName="Name5" presStyleLbl="vennNode1" presStyleIdx="0" presStyleCnt="4" custScaleX="719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FF791D-AD0F-4B10-9B0E-6A2132A7CDCD}" type="pres">
      <dgm:prSet presAssocID="{991E7B2C-6C58-4DDF-A140-D20CD22DBC9D}" presName="space" presStyleCnt="0"/>
      <dgm:spPr/>
    </dgm:pt>
    <dgm:pt modelId="{A2A39783-C9BF-4998-8663-CC4548268FE9}" type="pres">
      <dgm:prSet presAssocID="{CD2C9E42-24B0-4DA5-8455-D2BD49C54F38}" presName="Name5" presStyleLbl="vennNode1" presStyleIdx="1" presStyleCnt="4" custScaleX="70495" custLinFactNeighborX="-28410" custLinFactNeighborY="6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F5FFD0-27D6-48CC-86F5-619E2470A3C2}" type="pres">
      <dgm:prSet presAssocID="{8A331BBF-DE1F-443D-9522-7562C017E585}" presName="space" presStyleCnt="0"/>
      <dgm:spPr/>
    </dgm:pt>
    <dgm:pt modelId="{4484DFE0-1E3B-4CBC-995B-6B3FC7B3AE0F}" type="pres">
      <dgm:prSet presAssocID="{F9D7A747-E983-4ED1-B58D-83EB251CDE02}" presName="Name5" presStyleLbl="vennNode1" presStyleIdx="2" presStyleCnt="4" custScaleX="71441" custLinFactNeighborX="756" custLinFactNeighborY="-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29CE8F-882D-4F2A-AF7B-40BAB5389FFD}" type="pres">
      <dgm:prSet presAssocID="{EABB8548-C164-486A-A349-92728079CF75}" presName="space" presStyleCnt="0"/>
      <dgm:spPr/>
    </dgm:pt>
    <dgm:pt modelId="{0F8BA681-7A58-4D22-8D57-1C5A6E4E3C73}" type="pres">
      <dgm:prSet presAssocID="{19672EFD-D46C-4292-AFA2-44BBD467FBAB}" presName="Name5" presStyleLbl="vennNode1" presStyleIdx="3" presStyleCnt="4" custScaleX="726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942A25-0ECC-4042-ADB0-E7430867B8EE}" type="presOf" srcId="{BAA90A7A-991A-43AB-B612-EFBC8990A1C4}" destId="{1D7399FD-389C-4733-BFFB-076EBD224F39}" srcOrd="0" destOrd="0" presId="urn:microsoft.com/office/officeart/2005/8/layout/venn3"/>
    <dgm:cxn modelId="{F25F8235-4F52-4750-95B0-74A30FB21B02}" type="presOf" srcId="{F9D7A747-E983-4ED1-B58D-83EB251CDE02}" destId="{4484DFE0-1E3B-4CBC-995B-6B3FC7B3AE0F}" srcOrd="0" destOrd="0" presId="urn:microsoft.com/office/officeart/2005/8/layout/venn3"/>
    <dgm:cxn modelId="{20B9837F-B3FF-4BED-961C-EB32D1F1E83E}" srcId="{BAA90A7A-991A-43AB-B612-EFBC8990A1C4}" destId="{CD2C9E42-24B0-4DA5-8455-D2BD49C54F38}" srcOrd="1" destOrd="0" parTransId="{B11C6F32-DF25-4D14-BB18-1D04D32CF599}" sibTransId="{8A331BBF-DE1F-443D-9522-7562C017E585}"/>
    <dgm:cxn modelId="{BADA8625-2AA7-425A-996F-9B2364E18436}" srcId="{BAA90A7A-991A-43AB-B612-EFBC8990A1C4}" destId="{F9D7A747-E983-4ED1-B58D-83EB251CDE02}" srcOrd="2" destOrd="0" parTransId="{1C7FE2D6-51F4-4341-ADB5-4D0409873551}" sibTransId="{EABB8548-C164-486A-A349-92728079CF75}"/>
    <dgm:cxn modelId="{3858AE3A-F43B-4B3A-8B80-E9895B8CC442}" srcId="{BAA90A7A-991A-43AB-B612-EFBC8990A1C4}" destId="{143FB871-DDB6-4031-96B8-21577F3F6B26}" srcOrd="0" destOrd="0" parTransId="{FFBFE420-3EEE-4EE8-BF4F-340E66A48664}" sibTransId="{991E7B2C-6C58-4DDF-A140-D20CD22DBC9D}"/>
    <dgm:cxn modelId="{9E82C2C8-9D16-4053-9A8E-DB6F41308C33}" type="presOf" srcId="{19672EFD-D46C-4292-AFA2-44BBD467FBAB}" destId="{0F8BA681-7A58-4D22-8D57-1C5A6E4E3C73}" srcOrd="0" destOrd="0" presId="urn:microsoft.com/office/officeart/2005/8/layout/venn3"/>
    <dgm:cxn modelId="{C3837DC5-5AE9-4C37-B170-EA743BD3C4D1}" type="presOf" srcId="{143FB871-DDB6-4031-96B8-21577F3F6B26}" destId="{C8E116A7-8657-4A53-9C5B-BE17E2CF2934}" srcOrd="0" destOrd="0" presId="urn:microsoft.com/office/officeart/2005/8/layout/venn3"/>
    <dgm:cxn modelId="{0B068863-9EEE-4940-A7FF-B72E0DB2DB9F}" type="presOf" srcId="{CD2C9E42-24B0-4DA5-8455-D2BD49C54F38}" destId="{A2A39783-C9BF-4998-8663-CC4548268FE9}" srcOrd="0" destOrd="0" presId="urn:microsoft.com/office/officeart/2005/8/layout/venn3"/>
    <dgm:cxn modelId="{51DF3BA9-2A3F-4C40-AE3A-5E21B2C79491}" srcId="{BAA90A7A-991A-43AB-B612-EFBC8990A1C4}" destId="{19672EFD-D46C-4292-AFA2-44BBD467FBAB}" srcOrd="3" destOrd="0" parTransId="{3C7CBDF1-DC6C-4140-A80B-8CA8EB77B333}" sibTransId="{CEACAFC9-C42F-487A-8558-82067A184939}"/>
    <dgm:cxn modelId="{7743D2D5-4A1E-488D-B7FC-44F52DAAEEA4}" type="presParOf" srcId="{1D7399FD-389C-4733-BFFB-076EBD224F39}" destId="{C8E116A7-8657-4A53-9C5B-BE17E2CF2934}" srcOrd="0" destOrd="0" presId="urn:microsoft.com/office/officeart/2005/8/layout/venn3"/>
    <dgm:cxn modelId="{83466D23-2112-4253-9E19-6C8284847DF4}" type="presParOf" srcId="{1D7399FD-389C-4733-BFFB-076EBD224F39}" destId="{4AFF791D-AD0F-4B10-9B0E-6A2132A7CDCD}" srcOrd="1" destOrd="0" presId="urn:microsoft.com/office/officeart/2005/8/layout/venn3"/>
    <dgm:cxn modelId="{C19F57DC-6B8A-4D66-BEBB-9B8C491B7083}" type="presParOf" srcId="{1D7399FD-389C-4733-BFFB-076EBD224F39}" destId="{A2A39783-C9BF-4998-8663-CC4548268FE9}" srcOrd="2" destOrd="0" presId="urn:microsoft.com/office/officeart/2005/8/layout/venn3"/>
    <dgm:cxn modelId="{836DF5DE-FEE4-4A99-8861-70EDCE488EB4}" type="presParOf" srcId="{1D7399FD-389C-4733-BFFB-076EBD224F39}" destId="{3EF5FFD0-27D6-48CC-86F5-619E2470A3C2}" srcOrd="3" destOrd="0" presId="urn:microsoft.com/office/officeart/2005/8/layout/venn3"/>
    <dgm:cxn modelId="{619A1423-D725-4FA1-A143-FA61F4FCC280}" type="presParOf" srcId="{1D7399FD-389C-4733-BFFB-076EBD224F39}" destId="{4484DFE0-1E3B-4CBC-995B-6B3FC7B3AE0F}" srcOrd="4" destOrd="0" presId="urn:microsoft.com/office/officeart/2005/8/layout/venn3"/>
    <dgm:cxn modelId="{70304D9E-3ACD-46CF-B365-96AB05C3E45A}" type="presParOf" srcId="{1D7399FD-389C-4733-BFFB-076EBD224F39}" destId="{A729CE8F-882D-4F2A-AF7B-40BAB5389FFD}" srcOrd="5" destOrd="0" presId="urn:microsoft.com/office/officeart/2005/8/layout/venn3"/>
    <dgm:cxn modelId="{3CEB8CCC-0170-4C5C-8AE7-A2AF1648AD26}" type="presParOf" srcId="{1D7399FD-389C-4733-BFFB-076EBD224F39}" destId="{0F8BA681-7A58-4D22-8D57-1C5A6E4E3C7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E2F2B-C507-F943-A592-538F18BB8258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1F233-AE97-9E41-8FF4-33E4C97A461A}">
      <dgm:prSet phldrT="[Text]" custT="1"/>
      <dgm:spPr/>
      <dgm:t>
        <a:bodyPr/>
        <a:lstStyle/>
        <a:p>
          <a:r>
            <a:rPr lang="en-US" sz="2400" dirty="0" err="1" smtClean="0"/>
            <a:t>Izin</a:t>
          </a:r>
          <a:r>
            <a:rPr lang="en-US" sz="2400" dirty="0" smtClean="0"/>
            <a:t> </a:t>
          </a:r>
          <a:r>
            <a:rPr lang="en-US" sz="2400" dirty="0" err="1" smtClean="0"/>
            <a:t>ver</a:t>
          </a:r>
          <a:r>
            <a:rPr lang="tr-TR" sz="2400" dirty="0" err="1" smtClean="0"/>
            <a:t>irler</a:t>
          </a:r>
          <a:endParaRPr lang="en-US" sz="2400" dirty="0"/>
        </a:p>
      </dgm:t>
    </dgm:pt>
    <dgm:pt modelId="{1AA5A30F-8B14-5445-BB6D-00C23531BDC4}" type="parTrans" cxnId="{6933B309-19BF-4D4F-ADC6-0AC8CC7939C7}">
      <dgm:prSet/>
      <dgm:spPr/>
      <dgm:t>
        <a:bodyPr/>
        <a:lstStyle/>
        <a:p>
          <a:endParaRPr lang="en-US" sz="1600"/>
        </a:p>
      </dgm:t>
    </dgm:pt>
    <dgm:pt modelId="{8B6CBD9A-1BBA-7E4B-96EF-F66A5B2C62F7}" type="sibTrans" cxnId="{6933B309-19BF-4D4F-ADC6-0AC8CC7939C7}">
      <dgm:prSet/>
      <dgm:spPr/>
      <dgm:t>
        <a:bodyPr/>
        <a:lstStyle/>
        <a:p>
          <a:endParaRPr lang="en-US" sz="1600"/>
        </a:p>
      </dgm:t>
    </dgm:pt>
    <dgm:pt modelId="{E248C553-973C-E541-A528-B4A9360E5F77}">
      <dgm:prSet phldrT="[Text]" custT="1"/>
      <dgm:spPr/>
      <dgm:t>
        <a:bodyPr/>
        <a:lstStyle/>
        <a:p>
          <a:r>
            <a:rPr lang="en-US" sz="1800" dirty="0" err="1" smtClean="0"/>
            <a:t>işbirliğine</a:t>
          </a:r>
          <a:endParaRPr lang="en-US" sz="1800" dirty="0"/>
        </a:p>
      </dgm:t>
    </dgm:pt>
    <dgm:pt modelId="{DA2786B1-1B91-7D45-9415-D28448DD1968}" type="parTrans" cxnId="{C3A218D1-5C77-1B47-A1F0-7F471BDB2DE3}">
      <dgm:prSet/>
      <dgm:spPr/>
      <dgm:t>
        <a:bodyPr/>
        <a:lstStyle/>
        <a:p>
          <a:endParaRPr lang="en-US" sz="1600"/>
        </a:p>
      </dgm:t>
    </dgm:pt>
    <dgm:pt modelId="{89643AFC-6505-A747-BDD7-4F21DA4FC144}" type="sibTrans" cxnId="{C3A218D1-5C77-1B47-A1F0-7F471BDB2DE3}">
      <dgm:prSet/>
      <dgm:spPr/>
      <dgm:t>
        <a:bodyPr/>
        <a:lstStyle/>
        <a:p>
          <a:endParaRPr lang="en-US" sz="1600"/>
        </a:p>
      </dgm:t>
    </dgm:pt>
    <dgm:pt modelId="{303C4189-DE3E-B74C-9DE2-61D0DB4A56F5}">
      <dgm:prSet phldrT="[Text]" custT="1"/>
      <dgm:spPr/>
      <dgm:t>
        <a:bodyPr/>
        <a:lstStyle/>
        <a:p>
          <a:r>
            <a:rPr lang="en-US" sz="1800" dirty="0" err="1" smtClean="0"/>
            <a:t>Hata</a:t>
          </a:r>
          <a:r>
            <a:rPr lang="tr-TR" sz="1800" dirty="0" smtClean="0"/>
            <a:t>ya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</a:t>
          </a:r>
          <a:r>
            <a:rPr lang="en-US" sz="1800" dirty="0" err="1" smtClean="0"/>
            <a:t>sorgulamaya</a:t>
          </a:r>
          <a:endParaRPr lang="en-US" sz="1800" dirty="0"/>
        </a:p>
      </dgm:t>
    </dgm:pt>
    <dgm:pt modelId="{7F6CD96D-9153-944F-AAE7-B42D6915230E}" type="parTrans" cxnId="{F411DC8A-C2E6-9844-9A8A-436964335DC8}">
      <dgm:prSet/>
      <dgm:spPr/>
      <dgm:t>
        <a:bodyPr/>
        <a:lstStyle/>
        <a:p>
          <a:endParaRPr lang="en-US" sz="1600"/>
        </a:p>
      </dgm:t>
    </dgm:pt>
    <dgm:pt modelId="{27E955FA-B137-CF46-B063-286DA6FC207F}" type="sibTrans" cxnId="{F411DC8A-C2E6-9844-9A8A-436964335DC8}">
      <dgm:prSet/>
      <dgm:spPr/>
      <dgm:t>
        <a:bodyPr/>
        <a:lstStyle/>
        <a:p>
          <a:endParaRPr lang="en-US" sz="1600"/>
        </a:p>
      </dgm:t>
    </dgm:pt>
    <dgm:pt modelId="{30927967-8E0F-6043-9FFF-65192CE57476}">
      <dgm:prSet phldrT="[Text]" custT="1"/>
      <dgm:spPr/>
      <dgm:t>
        <a:bodyPr/>
        <a:lstStyle/>
        <a:p>
          <a:r>
            <a:rPr lang="en-US" sz="2400" dirty="0" err="1" smtClean="0"/>
            <a:t>Zaman</a:t>
          </a:r>
          <a:r>
            <a:rPr lang="en-US" sz="2400" dirty="0" smtClean="0"/>
            <a:t> </a:t>
          </a:r>
          <a:r>
            <a:rPr lang="en-US" sz="2400" dirty="0" err="1" smtClean="0"/>
            <a:t>ayır</a:t>
          </a:r>
          <a:r>
            <a:rPr lang="tr-TR" sz="2400" dirty="0" err="1" smtClean="0"/>
            <a:t>ırırlar</a:t>
          </a:r>
          <a:endParaRPr lang="en-US" sz="2400" dirty="0"/>
        </a:p>
      </dgm:t>
    </dgm:pt>
    <dgm:pt modelId="{D5D7A986-C13F-8648-A602-CBBE5AF903BE}" type="parTrans" cxnId="{21C1A615-35C0-CA47-8FC8-FBF3075A0A7B}">
      <dgm:prSet/>
      <dgm:spPr/>
      <dgm:t>
        <a:bodyPr/>
        <a:lstStyle/>
        <a:p>
          <a:endParaRPr lang="en-US" sz="1600"/>
        </a:p>
      </dgm:t>
    </dgm:pt>
    <dgm:pt modelId="{B6F7C7D9-5BE4-E648-ABCE-32F93C0AE86A}" type="sibTrans" cxnId="{21C1A615-35C0-CA47-8FC8-FBF3075A0A7B}">
      <dgm:prSet/>
      <dgm:spPr/>
      <dgm:t>
        <a:bodyPr/>
        <a:lstStyle/>
        <a:p>
          <a:endParaRPr lang="en-US" sz="1600"/>
        </a:p>
      </dgm:t>
    </dgm:pt>
    <dgm:pt modelId="{07DD22B4-01F3-6E42-BBFB-C52CE6F8FA02}">
      <dgm:prSet phldrT="[Text]" custT="1"/>
      <dgm:spPr/>
      <dgm:t>
        <a:bodyPr/>
        <a:lstStyle/>
        <a:p>
          <a:r>
            <a:rPr lang="en-US" sz="1800" dirty="0" err="1" smtClean="0"/>
            <a:t>Yansıtmaya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</a:t>
          </a:r>
          <a:r>
            <a:rPr lang="en-US" sz="1800" dirty="0" err="1" smtClean="0"/>
            <a:t>paylaşmaya</a:t>
          </a:r>
          <a:endParaRPr lang="en-US" sz="1800" dirty="0"/>
        </a:p>
      </dgm:t>
    </dgm:pt>
    <dgm:pt modelId="{53D3E546-FC98-2D47-B94B-F410897896A5}" type="parTrans" cxnId="{1ABAB7FE-3F89-6A4A-9788-7D799A4C7D6D}">
      <dgm:prSet/>
      <dgm:spPr/>
      <dgm:t>
        <a:bodyPr/>
        <a:lstStyle/>
        <a:p>
          <a:endParaRPr lang="en-US" sz="1600"/>
        </a:p>
      </dgm:t>
    </dgm:pt>
    <dgm:pt modelId="{CEAAFC5B-E248-574C-BC47-93CE8231E7B1}" type="sibTrans" cxnId="{1ABAB7FE-3F89-6A4A-9788-7D799A4C7D6D}">
      <dgm:prSet/>
      <dgm:spPr/>
      <dgm:t>
        <a:bodyPr/>
        <a:lstStyle/>
        <a:p>
          <a:endParaRPr lang="en-US" sz="1600"/>
        </a:p>
      </dgm:t>
    </dgm:pt>
    <dgm:pt modelId="{B1B12FD6-7D81-A24E-A2F5-5A76074B5EEA}">
      <dgm:prSet phldrT="[Text]" custT="1"/>
      <dgm:spPr/>
      <dgm:t>
        <a:bodyPr/>
        <a:lstStyle/>
        <a:p>
          <a:r>
            <a:rPr lang="en-US" sz="1800" dirty="0" err="1" smtClean="0"/>
            <a:t>Üretmeye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</a:t>
          </a:r>
          <a:r>
            <a:rPr lang="en-US" sz="1800" dirty="0" err="1" smtClean="0"/>
            <a:t>denemeye</a:t>
          </a:r>
          <a:endParaRPr lang="en-US" sz="1800" dirty="0"/>
        </a:p>
      </dgm:t>
    </dgm:pt>
    <dgm:pt modelId="{DCDD1D55-2470-2644-B25F-33CD756EFBAB}" type="parTrans" cxnId="{5894FFF6-4165-7D4F-A5CF-3B1CE49F7382}">
      <dgm:prSet/>
      <dgm:spPr/>
      <dgm:t>
        <a:bodyPr/>
        <a:lstStyle/>
        <a:p>
          <a:endParaRPr lang="en-US" sz="1600"/>
        </a:p>
      </dgm:t>
    </dgm:pt>
    <dgm:pt modelId="{C2288AB1-181A-AA4F-8679-CE75AB587CE2}" type="sibTrans" cxnId="{5894FFF6-4165-7D4F-A5CF-3B1CE49F7382}">
      <dgm:prSet/>
      <dgm:spPr/>
      <dgm:t>
        <a:bodyPr/>
        <a:lstStyle/>
        <a:p>
          <a:endParaRPr lang="en-US" sz="1600"/>
        </a:p>
      </dgm:t>
    </dgm:pt>
    <dgm:pt modelId="{96CB887D-317E-DD44-9654-458E27FAF54A}">
      <dgm:prSet phldrT="[Text]" custT="1"/>
      <dgm:spPr/>
      <dgm:t>
        <a:bodyPr/>
        <a:lstStyle/>
        <a:p>
          <a:r>
            <a:rPr lang="en-US" sz="2400" dirty="0" err="1" smtClean="0"/>
            <a:t>Destek</a:t>
          </a:r>
          <a:r>
            <a:rPr lang="en-US" sz="2400" dirty="0" smtClean="0"/>
            <a:t> </a:t>
          </a:r>
          <a:r>
            <a:rPr lang="en-US" sz="2400" dirty="0" err="1" smtClean="0"/>
            <a:t>ver</a:t>
          </a:r>
          <a:r>
            <a:rPr lang="tr-TR" sz="2400" dirty="0" err="1" smtClean="0"/>
            <a:t>irler</a:t>
          </a:r>
          <a:endParaRPr lang="en-US" sz="2400" dirty="0"/>
        </a:p>
      </dgm:t>
    </dgm:pt>
    <dgm:pt modelId="{A32BE2CD-0169-1A41-A622-C2664E2D1ED4}" type="parTrans" cxnId="{18367A4C-3044-A24E-8601-41AA85DC2F55}">
      <dgm:prSet/>
      <dgm:spPr/>
      <dgm:t>
        <a:bodyPr/>
        <a:lstStyle/>
        <a:p>
          <a:endParaRPr lang="en-US" sz="1600"/>
        </a:p>
      </dgm:t>
    </dgm:pt>
    <dgm:pt modelId="{098487E8-390A-0344-9E75-78ED0C66F5A2}" type="sibTrans" cxnId="{18367A4C-3044-A24E-8601-41AA85DC2F55}">
      <dgm:prSet/>
      <dgm:spPr/>
      <dgm:t>
        <a:bodyPr/>
        <a:lstStyle/>
        <a:p>
          <a:endParaRPr lang="en-US" sz="1600"/>
        </a:p>
      </dgm:t>
    </dgm:pt>
    <dgm:pt modelId="{732B5FA5-675A-DB43-823D-83D6807C2E70}">
      <dgm:prSet phldrT="[Text]" custT="1"/>
      <dgm:spPr/>
      <dgm:t>
        <a:bodyPr/>
        <a:lstStyle/>
        <a:p>
          <a:r>
            <a:rPr lang="en-US" sz="1800" dirty="0" err="1" smtClean="0"/>
            <a:t>Proje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problem </a:t>
          </a:r>
          <a:r>
            <a:rPr lang="en-US" sz="1800" dirty="0" err="1" smtClean="0"/>
            <a:t>temelli</a:t>
          </a:r>
          <a:r>
            <a:rPr lang="en-US" sz="1800" dirty="0" smtClean="0"/>
            <a:t> </a:t>
          </a:r>
          <a:r>
            <a:rPr lang="en-US" sz="1800" dirty="0" err="1" smtClean="0"/>
            <a:t>öğrenmeye</a:t>
          </a:r>
          <a:endParaRPr lang="en-US" sz="1800" dirty="0"/>
        </a:p>
      </dgm:t>
    </dgm:pt>
    <dgm:pt modelId="{BC4C6A4F-D902-8948-B6C2-299E60EB4F70}" type="parTrans" cxnId="{E62B50EE-8311-7041-A448-9F3CE5A6E4BE}">
      <dgm:prSet/>
      <dgm:spPr/>
      <dgm:t>
        <a:bodyPr/>
        <a:lstStyle/>
        <a:p>
          <a:endParaRPr lang="en-US" sz="1600"/>
        </a:p>
      </dgm:t>
    </dgm:pt>
    <dgm:pt modelId="{9CD8FDE0-F296-A545-91FC-0F1ED2DC62AC}" type="sibTrans" cxnId="{E62B50EE-8311-7041-A448-9F3CE5A6E4BE}">
      <dgm:prSet/>
      <dgm:spPr/>
      <dgm:t>
        <a:bodyPr/>
        <a:lstStyle/>
        <a:p>
          <a:endParaRPr lang="en-US" sz="1600"/>
        </a:p>
      </dgm:t>
    </dgm:pt>
    <dgm:pt modelId="{0F79CAA3-2D71-884F-8741-1B25313F6FB4}">
      <dgm:prSet phldrT="[Text]" custT="1"/>
      <dgm:spPr/>
      <dgm:t>
        <a:bodyPr/>
        <a:lstStyle/>
        <a:p>
          <a:r>
            <a:rPr lang="en-US" sz="1800" dirty="0" err="1" smtClean="0"/>
            <a:t>Yeni</a:t>
          </a:r>
          <a:r>
            <a:rPr lang="en-US" sz="1800" dirty="0" smtClean="0"/>
            <a:t> </a:t>
          </a:r>
          <a:r>
            <a:rPr lang="en-US" sz="1800" dirty="0" err="1" smtClean="0"/>
            <a:t>fikirler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</a:t>
          </a:r>
          <a:r>
            <a:rPr lang="en-US" sz="1800" dirty="0" err="1" smtClean="0"/>
            <a:t>meraka</a:t>
          </a:r>
          <a:endParaRPr lang="en-US" sz="1800" dirty="0"/>
        </a:p>
      </dgm:t>
    </dgm:pt>
    <dgm:pt modelId="{F9417A20-E139-4F48-83FF-8D0CAD4B1484}" type="parTrans" cxnId="{DEDC73C1-4DE2-F240-8DAD-42ED069EDBA7}">
      <dgm:prSet/>
      <dgm:spPr/>
      <dgm:t>
        <a:bodyPr/>
        <a:lstStyle/>
        <a:p>
          <a:endParaRPr lang="en-US" sz="1600"/>
        </a:p>
      </dgm:t>
    </dgm:pt>
    <dgm:pt modelId="{F916CB36-A844-2B4D-B61A-6197ABAA3DAC}" type="sibTrans" cxnId="{DEDC73C1-4DE2-F240-8DAD-42ED069EDBA7}">
      <dgm:prSet/>
      <dgm:spPr/>
      <dgm:t>
        <a:bodyPr/>
        <a:lstStyle/>
        <a:p>
          <a:endParaRPr lang="en-US" sz="1600"/>
        </a:p>
      </dgm:t>
    </dgm:pt>
    <dgm:pt modelId="{1105D302-7C55-E34D-9448-726BE5426C71}">
      <dgm:prSet phldrT="[Text]" custT="1"/>
      <dgm:spPr/>
      <dgm:t>
        <a:bodyPr/>
        <a:lstStyle/>
        <a:p>
          <a:r>
            <a:rPr lang="en-US" sz="2000" dirty="0" err="1" smtClean="0"/>
            <a:t>Takdir</a:t>
          </a:r>
          <a:r>
            <a:rPr lang="en-US" sz="2000" dirty="0" smtClean="0"/>
            <a:t> e</a:t>
          </a:r>
          <a:r>
            <a:rPr lang="tr-TR" sz="2000" dirty="0" smtClean="0"/>
            <a:t>der</a:t>
          </a:r>
          <a:r>
            <a:rPr lang="en-US" sz="2000" dirty="0" smtClean="0"/>
            <a:t> </a:t>
          </a:r>
          <a:r>
            <a:rPr lang="en-US" sz="2000" dirty="0" err="1" smtClean="0"/>
            <a:t>ve</a:t>
          </a:r>
          <a:r>
            <a:rPr lang="en-US" sz="2000" dirty="0" smtClean="0"/>
            <a:t> </a:t>
          </a:r>
          <a:r>
            <a:rPr lang="en-US" sz="2000" dirty="0" err="1" smtClean="0"/>
            <a:t>değerlendir</a:t>
          </a:r>
          <a:r>
            <a:rPr lang="tr-TR" sz="2000" dirty="0" err="1" smtClean="0"/>
            <a:t>irler</a:t>
          </a:r>
          <a:endParaRPr lang="en-US" sz="2000" dirty="0"/>
        </a:p>
      </dgm:t>
    </dgm:pt>
    <dgm:pt modelId="{4319E4FB-A676-1642-AB96-802451ECE6A0}" type="parTrans" cxnId="{7ADAEB3D-C1A6-8740-94F3-F05BF2330E11}">
      <dgm:prSet/>
      <dgm:spPr/>
      <dgm:t>
        <a:bodyPr/>
        <a:lstStyle/>
        <a:p>
          <a:endParaRPr lang="en-US" sz="1600"/>
        </a:p>
      </dgm:t>
    </dgm:pt>
    <dgm:pt modelId="{38A02D7B-4358-4449-A1E3-191F95225BED}" type="sibTrans" cxnId="{7ADAEB3D-C1A6-8740-94F3-F05BF2330E11}">
      <dgm:prSet/>
      <dgm:spPr/>
      <dgm:t>
        <a:bodyPr/>
        <a:lstStyle/>
        <a:p>
          <a:endParaRPr lang="en-US" sz="1600"/>
        </a:p>
      </dgm:t>
    </dgm:pt>
    <dgm:pt modelId="{5553794D-3F87-0B4C-B802-CFC6174D4159}">
      <dgm:prSet phldrT="[Text]" custT="1"/>
      <dgm:spPr/>
      <dgm:t>
        <a:bodyPr/>
        <a:lstStyle/>
        <a:p>
          <a:r>
            <a:rPr lang="en-US" sz="1800" dirty="0" err="1" smtClean="0"/>
            <a:t>Deneme</a:t>
          </a:r>
          <a:r>
            <a:rPr lang="en-US" sz="1800" dirty="0" smtClean="0"/>
            <a:t>, </a:t>
          </a:r>
          <a:r>
            <a:rPr lang="en-US" sz="1800" dirty="0" err="1" smtClean="0"/>
            <a:t>esneklik</a:t>
          </a:r>
          <a:r>
            <a:rPr lang="en-US" sz="1800" dirty="0" smtClean="0"/>
            <a:t>, </a:t>
          </a:r>
          <a:r>
            <a:rPr lang="en-US" sz="1800" dirty="0" err="1" smtClean="0"/>
            <a:t>bütünlük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</a:t>
          </a:r>
          <a:r>
            <a:rPr lang="en-US" sz="1800" dirty="0" err="1" smtClean="0"/>
            <a:t>azim</a:t>
          </a:r>
          <a:r>
            <a:rPr lang="en-US" sz="1800" dirty="0" smtClean="0"/>
            <a:t> </a:t>
          </a:r>
          <a:r>
            <a:rPr lang="en-US" sz="1800" dirty="0" err="1" smtClean="0"/>
            <a:t>için</a:t>
          </a:r>
          <a:endParaRPr lang="en-US" sz="1800" dirty="0"/>
        </a:p>
      </dgm:t>
    </dgm:pt>
    <dgm:pt modelId="{5A30D7E8-36F8-8A42-9370-4178A30BCCE7}" type="parTrans" cxnId="{EF253699-52BE-2547-BDCF-95D4E545F39A}">
      <dgm:prSet/>
      <dgm:spPr/>
      <dgm:t>
        <a:bodyPr/>
        <a:lstStyle/>
        <a:p>
          <a:endParaRPr lang="en-US" sz="1600"/>
        </a:p>
      </dgm:t>
    </dgm:pt>
    <dgm:pt modelId="{46A55F5E-74CB-9741-B4A8-973E4669CC5E}" type="sibTrans" cxnId="{EF253699-52BE-2547-BDCF-95D4E545F39A}">
      <dgm:prSet/>
      <dgm:spPr/>
      <dgm:t>
        <a:bodyPr/>
        <a:lstStyle/>
        <a:p>
          <a:endParaRPr lang="en-US" sz="1600"/>
        </a:p>
      </dgm:t>
    </dgm:pt>
    <dgm:pt modelId="{5F7AFA61-16A9-714E-9B62-2FBA93DA75FA}">
      <dgm:prSet phldrT="[Text]" custT="1"/>
      <dgm:spPr/>
      <dgm:t>
        <a:bodyPr/>
        <a:lstStyle/>
        <a:p>
          <a:r>
            <a:rPr lang="en-US" sz="1800" dirty="0" err="1" smtClean="0"/>
            <a:t>Gelişim</a:t>
          </a:r>
          <a:r>
            <a:rPr lang="tr-TR" sz="1800" dirty="0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</a:t>
          </a:r>
          <a:r>
            <a:rPr lang="en-US" sz="1800" dirty="0" err="1" smtClean="0"/>
            <a:t>eleştirel</a:t>
          </a:r>
          <a:r>
            <a:rPr lang="en-US" sz="1800" dirty="0" smtClean="0"/>
            <a:t> </a:t>
          </a:r>
          <a:r>
            <a:rPr lang="en-US" sz="1800" dirty="0" err="1" smtClean="0"/>
            <a:t>düşünme</a:t>
          </a:r>
          <a:r>
            <a:rPr lang="tr-TR" sz="1800" dirty="0" err="1" smtClean="0"/>
            <a:t>yi</a:t>
          </a:r>
          <a:endParaRPr lang="en-US" sz="1800" dirty="0"/>
        </a:p>
      </dgm:t>
    </dgm:pt>
    <dgm:pt modelId="{BCBB3844-8874-A64C-BA2B-FC431DE97AF0}" type="parTrans" cxnId="{8E3476E5-8B02-A74F-9AFE-0E087C31A9DA}">
      <dgm:prSet/>
      <dgm:spPr/>
      <dgm:t>
        <a:bodyPr/>
        <a:lstStyle/>
        <a:p>
          <a:endParaRPr lang="en-US" sz="1600"/>
        </a:p>
      </dgm:t>
    </dgm:pt>
    <dgm:pt modelId="{540BB2EF-B8F5-6F47-98CD-50DC435C9021}" type="sibTrans" cxnId="{8E3476E5-8B02-A74F-9AFE-0E087C31A9DA}">
      <dgm:prSet/>
      <dgm:spPr/>
      <dgm:t>
        <a:bodyPr/>
        <a:lstStyle/>
        <a:p>
          <a:endParaRPr lang="en-US" sz="1600"/>
        </a:p>
      </dgm:t>
    </dgm:pt>
    <dgm:pt modelId="{4F2847FF-E166-8B41-8CD9-107B191A229E}" type="pres">
      <dgm:prSet presAssocID="{B93E2F2B-C507-F943-A592-538F18BB82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E204B9-0B86-3C42-8F91-54CE42168165}" type="pres">
      <dgm:prSet presAssocID="{6D61F233-AE97-9E41-8FF4-33E4C97A461A}" presName="horFlow" presStyleCnt="0"/>
      <dgm:spPr/>
    </dgm:pt>
    <dgm:pt modelId="{F1824FC9-4F8F-AE49-8011-3F20C696019F}" type="pres">
      <dgm:prSet presAssocID="{6D61F233-AE97-9E41-8FF4-33E4C97A461A}" presName="bigChev" presStyleLbl="node1" presStyleIdx="0" presStyleCnt="4" custScaleX="182168" custLinFactX="256499" custLinFactNeighborX="300000" custLinFactNeighborY="9480"/>
      <dgm:spPr/>
      <dgm:t>
        <a:bodyPr/>
        <a:lstStyle/>
        <a:p>
          <a:endParaRPr lang="en-US"/>
        </a:p>
      </dgm:t>
    </dgm:pt>
    <dgm:pt modelId="{37051ECA-5805-D142-9FF3-9DE19075DA2C}" type="pres">
      <dgm:prSet presAssocID="{DA2786B1-1B91-7D45-9415-D28448DD1968}" presName="parTrans" presStyleCnt="0"/>
      <dgm:spPr/>
    </dgm:pt>
    <dgm:pt modelId="{D81A03B5-6A8D-E044-A736-97B8CF9BA3CB}" type="pres">
      <dgm:prSet presAssocID="{E248C553-973C-E541-A528-B4A9360E5F77}" presName="node" presStyleLbl="alignAccFollowNode1" presStyleIdx="0" presStyleCnt="8" custScaleX="129541" custLinFactX="-164577" custLinFactNeighborX="-200000" custLinFactNeighborY="1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2EB9E-7A99-6A4E-AFA9-DD05DEC1081F}" type="pres">
      <dgm:prSet presAssocID="{89643AFC-6505-A747-BDD7-4F21DA4FC144}" presName="sibTrans" presStyleCnt="0"/>
      <dgm:spPr/>
    </dgm:pt>
    <dgm:pt modelId="{5250FD20-7A93-4748-8112-2CBD23CDB9F9}" type="pres">
      <dgm:prSet presAssocID="{303C4189-DE3E-B74C-9DE2-61D0DB4A56F5}" presName="node" presStyleLbl="alignAccFollowNode1" presStyleIdx="1" presStyleCnt="8" custScaleX="206665" custLinFactX="-148495" custLinFactNeighborX="-200000" custLinFactNeighborY="1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BDE54-C11A-C74A-AEA9-1A8FDB133F11}" type="pres">
      <dgm:prSet presAssocID="{6D61F233-AE97-9E41-8FF4-33E4C97A461A}" presName="vSp" presStyleCnt="0"/>
      <dgm:spPr/>
    </dgm:pt>
    <dgm:pt modelId="{7421F304-3D67-1A45-86EF-755ED9C9DDE8}" type="pres">
      <dgm:prSet presAssocID="{30927967-8E0F-6043-9FFF-65192CE57476}" presName="horFlow" presStyleCnt="0"/>
      <dgm:spPr/>
    </dgm:pt>
    <dgm:pt modelId="{9EC99556-6563-D344-8562-2389BBE4E5FE}" type="pres">
      <dgm:prSet presAssocID="{30927967-8E0F-6043-9FFF-65192CE57476}" presName="bigChev" presStyleLbl="node1" presStyleIdx="1" presStyleCnt="4" custScaleX="187409" custLinFactX="270259" custLinFactNeighborX="300000"/>
      <dgm:spPr/>
      <dgm:t>
        <a:bodyPr/>
        <a:lstStyle/>
        <a:p>
          <a:endParaRPr lang="en-US"/>
        </a:p>
      </dgm:t>
    </dgm:pt>
    <dgm:pt modelId="{54AEDE27-8DFA-5545-B580-22EDB784E53D}" type="pres">
      <dgm:prSet presAssocID="{53D3E546-FC98-2D47-B94B-F410897896A5}" presName="parTrans" presStyleCnt="0"/>
      <dgm:spPr/>
    </dgm:pt>
    <dgm:pt modelId="{4F1EFD64-1B2D-0B48-A73F-7E0AC98B43AF}" type="pres">
      <dgm:prSet presAssocID="{07DD22B4-01F3-6E42-BBFB-C52CE6F8FA02}" presName="node" presStyleLbl="alignAccFollowNode1" presStyleIdx="2" presStyleCnt="8" custScaleX="181680" custLinFactX="-182337" custLinFactNeighborX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36D07-A37B-044E-B37C-1699DA5BCBF8}" type="pres">
      <dgm:prSet presAssocID="{CEAAFC5B-E248-574C-BC47-93CE8231E7B1}" presName="sibTrans" presStyleCnt="0"/>
      <dgm:spPr/>
    </dgm:pt>
    <dgm:pt modelId="{44DF7192-32C2-B74A-95B2-150B1678187D}" type="pres">
      <dgm:prSet presAssocID="{B1B12FD6-7D81-A24E-A2F5-5A76074B5EEA}" presName="node" presStyleLbl="alignAccFollowNode1" presStyleIdx="3" presStyleCnt="8" custScaleX="175082" custLinFactX="-184058" custLinFactNeighborX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1B654-9161-DC49-A4B2-56354B872460}" type="pres">
      <dgm:prSet presAssocID="{30927967-8E0F-6043-9FFF-65192CE57476}" presName="vSp" presStyleCnt="0"/>
      <dgm:spPr/>
    </dgm:pt>
    <dgm:pt modelId="{C6C43767-0639-DC41-A865-433F20D6D775}" type="pres">
      <dgm:prSet presAssocID="{96CB887D-317E-DD44-9654-458E27FAF54A}" presName="horFlow" presStyleCnt="0"/>
      <dgm:spPr/>
    </dgm:pt>
    <dgm:pt modelId="{2D91ACB3-84A7-F54B-B3A0-7AF64CCCA5D4}" type="pres">
      <dgm:prSet presAssocID="{96CB887D-317E-DD44-9654-458E27FAF54A}" presName="bigChev" presStyleLbl="node1" presStyleIdx="2" presStyleCnt="4" custScaleX="171366" custLinFactX="267302" custLinFactNeighborX="300000"/>
      <dgm:spPr/>
      <dgm:t>
        <a:bodyPr/>
        <a:lstStyle/>
        <a:p>
          <a:endParaRPr lang="en-US"/>
        </a:p>
      </dgm:t>
    </dgm:pt>
    <dgm:pt modelId="{0989A9A4-50D1-3C46-BAD3-4AF0F7DCFC93}" type="pres">
      <dgm:prSet presAssocID="{BC4C6A4F-D902-8948-B6C2-299E60EB4F70}" presName="parTrans" presStyleCnt="0"/>
      <dgm:spPr/>
    </dgm:pt>
    <dgm:pt modelId="{9DADE7B6-DB07-674E-ABBC-0DD3659B9369}" type="pres">
      <dgm:prSet presAssocID="{732B5FA5-675A-DB43-823D-83D6807C2E70}" presName="node" presStyleLbl="alignAccFollowNode1" presStyleIdx="4" presStyleCnt="8" custScaleX="217960" custLinFactX="-2821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C5264-A78E-924C-9BDF-A0C85BC0447D}" type="pres">
      <dgm:prSet presAssocID="{9CD8FDE0-F296-A545-91FC-0F1ED2DC62AC}" presName="sibTrans" presStyleCnt="0"/>
      <dgm:spPr/>
    </dgm:pt>
    <dgm:pt modelId="{DB20233B-CAE7-7D49-8943-9851A0C24665}" type="pres">
      <dgm:prSet presAssocID="{0F79CAA3-2D71-884F-8741-1B25313F6FB4}" presName="node" presStyleLbl="alignAccFollowNode1" presStyleIdx="5" presStyleCnt="8" custScaleX="155306" custLinFactX="-333246" custLinFactNeighborX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58601-EB17-2844-AB62-2B107CF6D467}" type="pres">
      <dgm:prSet presAssocID="{96CB887D-317E-DD44-9654-458E27FAF54A}" presName="vSp" presStyleCnt="0"/>
      <dgm:spPr/>
    </dgm:pt>
    <dgm:pt modelId="{F5ED4225-325C-044D-B357-67B1E85A21A0}" type="pres">
      <dgm:prSet presAssocID="{1105D302-7C55-E34D-9448-726BE5426C71}" presName="horFlow" presStyleCnt="0"/>
      <dgm:spPr/>
    </dgm:pt>
    <dgm:pt modelId="{071ABCB8-EBE6-4A4F-8AE7-091214614B58}" type="pres">
      <dgm:prSet presAssocID="{1105D302-7C55-E34D-9448-726BE5426C71}" presName="bigChev" presStyleLbl="node1" presStyleIdx="3" presStyleCnt="4" custScaleX="168624" custLinFactX="257660" custLinFactNeighborX="300000" custLinFactNeighborY="70"/>
      <dgm:spPr/>
      <dgm:t>
        <a:bodyPr/>
        <a:lstStyle/>
        <a:p>
          <a:endParaRPr lang="en-US"/>
        </a:p>
      </dgm:t>
    </dgm:pt>
    <dgm:pt modelId="{0D3ED384-AFFE-B447-B35B-84E3C951EE11}" type="pres">
      <dgm:prSet presAssocID="{5A30D7E8-36F8-8A42-9370-4178A30BCCE7}" presName="parTrans" presStyleCnt="0"/>
      <dgm:spPr/>
    </dgm:pt>
    <dgm:pt modelId="{69B883BB-F148-DD44-A9ED-964D800B0B2B}" type="pres">
      <dgm:prSet presAssocID="{5553794D-3F87-0B4C-B802-CFC6174D4159}" presName="node" presStyleLbl="alignAccFollowNode1" presStyleIdx="6" presStyleCnt="8" custScaleX="198014" custLinFactNeighborX="-7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B106-E1BF-1A48-934D-12970B8E1094}" type="pres">
      <dgm:prSet presAssocID="{46A55F5E-74CB-9741-B4A8-973E4669CC5E}" presName="sibTrans" presStyleCnt="0"/>
      <dgm:spPr/>
    </dgm:pt>
    <dgm:pt modelId="{C096C02F-928D-D743-A6E5-A3D3C40AFDF4}" type="pres">
      <dgm:prSet presAssocID="{5F7AFA61-16A9-714E-9B62-2FBA93DA75FA}" presName="node" presStyleLbl="alignAccFollowNode1" presStyleIdx="7" presStyleCnt="8" custScaleX="192089" custLinFactX="-321574" custLinFactNeighborX="-400000" custLinFactNeighborY="5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D3F02-E221-4CE2-A96D-97241CEEB13C}" type="presOf" srcId="{B93E2F2B-C507-F943-A592-538F18BB8258}" destId="{4F2847FF-E166-8B41-8CD9-107B191A229E}" srcOrd="0" destOrd="0" presId="urn:microsoft.com/office/officeart/2005/8/layout/lProcess3"/>
    <dgm:cxn modelId="{DEDC73C1-4DE2-F240-8DAD-42ED069EDBA7}" srcId="{96CB887D-317E-DD44-9654-458E27FAF54A}" destId="{0F79CAA3-2D71-884F-8741-1B25313F6FB4}" srcOrd="1" destOrd="0" parTransId="{F9417A20-E139-4F48-83FF-8D0CAD4B1484}" sibTransId="{F916CB36-A844-2B4D-B61A-6197ABAA3DAC}"/>
    <dgm:cxn modelId="{5894FFF6-4165-7D4F-A5CF-3B1CE49F7382}" srcId="{30927967-8E0F-6043-9FFF-65192CE57476}" destId="{B1B12FD6-7D81-A24E-A2F5-5A76074B5EEA}" srcOrd="1" destOrd="0" parTransId="{DCDD1D55-2470-2644-B25F-33CD756EFBAB}" sibTransId="{C2288AB1-181A-AA4F-8679-CE75AB587CE2}"/>
    <dgm:cxn modelId="{7ADAEB3D-C1A6-8740-94F3-F05BF2330E11}" srcId="{B93E2F2B-C507-F943-A592-538F18BB8258}" destId="{1105D302-7C55-E34D-9448-726BE5426C71}" srcOrd="3" destOrd="0" parTransId="{4319E4FB-A676-1642-AB96-802451ECE6A0}" sibTransId="{38A02D7B-4358-4449-A1E3-191F95225BED}"/>
    <dgm:cxn modelId="{C894CB25-B1F8-4DA8-980B-0663CEE245C1}" type="presOf" srcId="{96CB887D-317E-DD44-9654-458E27FAF54A}" destId="{2D91ACB3-84A7-F54B-B3A0-7AF64CCCA5D4}" srcOrd="0" destOrd="0" presId="urn:microsoft.com/office/officeart/2005/8/layout/lProcess3"/>
    <dgm:cxn modelId="{60500AE6-81E6-4182-B01E-A5AEF2AFBE47}" type="presOf" srcId="{5553794D-3F87-0B4C-B802-CFC6174D4159}" destId="{69B883BB-F148-DD44-A9ED-964D800B0B2B}" srcOrd="0" destOrd="0" presId="urn:microsoft.com/office/officeart/2005/8/layout/lProcess3"/>
    <dgm:cxn modelId="{F411DC8A-C2E6-9844-9A8A-436964335DC8}" srcId="{6D61F233-AE97-9E41-8FF4-33E4C97A461A}" destId="{303C4189-DE3E-B74C-9DE2-61D0DB4A56F5}" srcOrd="1" destOrd="0" parTransId="{7F6CD96D-9153-944F-AAE7-B42D6915230E}" sibTransId="{27E955FA-B137-CF46-B063-286DA6FC207F}"/>
    <dgm:cxn modelId="{D52F45AE-B633-4257-98B8-B099847E7E6C}" type="presOf" srcId="{732B5FA5-675A-DB43-823D-83D6807C2E70}" destId="{9DADE7B6-DB07-674E-ABBC-0DD3659B9369}" srcOrd="0" destOrd="0" presId="urn:microsoft.com/office/officeart/2005/8/layout/lProcess3"/>
    <dgm:cxn modelId="{80AA53A4-5DA8-44D2-8791-8FF9719DDFA2}" type="presOf" srcId="{B1B12FD6-7D81-A24E-A2F5-5A76074B5EEA}" destId="{44DF7192-32C2-B74A-95B2-150B1678187D}" srcOrd="0" destOrd="0" presId="urn:microsoft.com/office/officeart/2005/8/layout/lProcess3"/>
    <dgm:cxn modelId="{50297372-8218-4B82-A062-EEC32E2C8023}" type="presOf" srcId="{E248C553-973C-E541-A528-B4A9360E5F77}" destId="{D81A03B5-6A8D-E044-A736-97B8CF9BA3CB}" srcOrd="0" destOrd="0" presId="urn:microsoft.com/office/officeart/2005/8/layout/lProcess3"/>
    <dgm:cxn modelId="{C6A01979-7778-4BFB-9D6E-5A6F43D23E22}" type="presOf" srcId="{303C4189-DE3E-B74C-9DE2-61D0DB4A56F5}" destId="{5250FD20-7A93-4748-8112-2CBD23CDB9F9}" srcOrd="0" destOrd="0" presId="urn:microsoft.com/office/officeart/2005/8/layout/lProcess3"/>
    <dgm:cxn modelId="{22460E99-8D55-49F5-8152-CA475A76E6A2}" type="presOf" srcId="{0F79CAA3-2D71-884F-8741-1B25313F6FB4}" destId="{DB20233B-CAE7-7D49-8943-9851A0C24665}" srcOrd="0" destOrd="0" presId="urn:microsoft.com/office/officeart/2005/8/layout/lProcess3"/>
    <dgm:cxn modelId="{6933B309-19BF-4D4F-ADC6-0AC8CC7939C7}" srcId="{B93E2F2B-C507-F943-A592-538F18BB8258}" destId="{6D61F233-AE97-9E41-8FF4-33E4C97A461A}" srcOrd="0" destOrd="0" parTransId="{1AA5A30F-8B14-5445-BB6D-00C23531BDC4}" sibTransId="{8B6CBD9A-1BBA-7E4B-96EF-F66A5B2C62F7}"/>
    <dgm:cxn modelId="{E62B50EE-8311-7041-A448-9F3CE5A6E4BE}" srcId="{96CB887D-317E-DD44-9654-458E27FAF54A}" destId="{732B5FA5-675A-DB43-823D-83D6807C2E70}" srcOrd="0" destOrd="0" parTransId="{BC4C6A4F-D902-8948-B6C2-299E60EB4F70}" sibTransId="{9CD8FDE0-F296-A545-91FC-0F1ED2DC62AC}"/>
    <dgm:cxn modelId="{1ABAB7FE-3F89-6A4A-9788-7D799A4C7D6D}" srcId="{30927967-8E0F-6043-9FFF-65192CE57476}" destId="{07DD22B4-01F3-6E42-BBFB-C52CE6F8FA02}" srcOrd="0" destOrd="0" parTransId="{53D3E546-FC98-2D47-B94B-F410897896A5}" sibTransId="{CEAAFC5B-E248-574C-BC47-93CE8231E7B1}"/>
    <dgm:cxn modelId="{C3A218D1-5C77-1B47-A1F0-7F471BDB2DE3}" srcId="{6D61F233-AE97-9E41-8FF4-33E4C97A461A}" destId="{E248C553-973C-E541-A528-B4A9360E5F77}" srcOrd="0" destOrd="0" parTransId="{DA2786B1-1B91-7D45-9415-D28448DD1968}" sibTransId="{89643AFC-6505-A747-BDD7-4F21DA4FC144}"/>
    <dgm:cxn modelId="{EF253699-52BE-2547-BDCF-95D4E545F39A}" srcId="{1105D302-7C55-E34D-9448-726BE5426C71}" destId="{5553794D-3F87-0B4C-B802-CFC6174D4159}" srcOrd="0" destOrd="0" parTransId="{5A30D7E8-36F8-8A42-9370-4178A30BCCE7}" sibTransId="{46A55F5E-74CB-9741-B4A8-973E4669CC5E}"/>
    <dgm:cxn modelId="{E81E945E-E0DC-4137-A4B3-D91C1E9B1CEE}" type="presOf" srcId="{30927967-8E0F-6043-9FFF-65192CE57476}" destId="{9EC99556-6563-D344-8562-2389BBE4E5FE}" srcOrd="0" destOrd="0" presId="urn:microsoft.com/office/officeart/2005/8/layout/lProcess3"/>
    <dgm:cxn modelId="{D89EC0A7-28DF-4343-86B7-23E5FD3F308A}" type="presOf" srcId="{1105D302-7C55-E34D-9448-726BE5426C71}" destId="{071ABCB8-EBE6-4A4F-8AE7-091214614B58}" srcOrd="0" destOrd="0" presId="urn:microsoft.com/office/officeart/2005/8/layout/lProcess3"/>
    <dgm:cxn modelId="{063EA063-9F0A-4FEF-A650-37EEAEEDF6A7}" type="presOf" srcId="{6D61F233-AE97-9E41-8FF4-33E4C97A461A}" destId="{F1824FC9-4F8F-AE49-8011-3F20C696019F}" srcOrd="0" destOrd="0" presId="urn:microsoft.com/office/officeart/2005/8/layout/lProcess3"/>
    <dgm:cxn modelId="{964ED9FD-DCBC-4FB2-BEE2-0C8363D0B591}" type="presOf" srcId="{5F7AFA61-16A9-714E-9B62-2FBA93DA75FA}" destId="{C096C02F-928D-D743-A6E5-A3D3C40AFDF4}" srcOrd="0" destOrd="0" presId="urn:microsoft.com/office/officeart/2005/8/layout/lProcess3"/>
    <dgm:cxn modelId="{18367A4C-3044-A24E-8601-41AA85DC2F55}" srcId="{B93E2F2B-C507-F943-A592-538F18BB8258}" destId="{96CB887D-317E-DD44-9654-458E27FAF54A}" srcOrd="2" destOrd="0" parTransId="{A32BE2CD-0169-1A41-A622-C2664E2D1ED4}" sibTransId="{098487E8-390A-0344-9E75-78ED0C66F5A2}"/>
    <dgm:cxn modelId="{E6270208-F750-4754-8565-2930267AE663}" type="presOf" srcId="{07DD22B4-01F3-6E42-BBFB-C52CE6F8FA02}" destId="{4F1EFD64-1B2D-0B48-A73F-7E0AC98B43AF}" srcOrd="0" destOrd="0" presId="urn:microsoft.com/office/officeart/2005/8/layout/lProcess3"/>
    <dgm:cxn modelId="{8E3476E5-8B02-A74F-9AFE-0E087C31A9DA}" srcId="{1105D302-7C55-E34D-9448-726BE5426C71}" destId="{5F7AFA61-16A9-714E-9B62-2FBA93DA75FA}" srcOrd="1" destOrd="0" parTransId="{BCBB3844-8874-A64C-BA2B-FC431DE97AF0}" sibTransId="{540BB2EF-B8F5-6F47-98CD-50DC435C9021}"/>
    <dgm:cxn modelId="{21C1A615-35C0-CA47-8FC8-FBF3075A0A7B}" srcId="{B93E2F2B-C507-F943-A592-538F18BB8258}" destId="{30927967-8E0F-6043-9FFF-65192CE57476}" srcOrd="1" destOrd="0" parTransId="{D5D7A986-C13F-8648-A602-CBBE5AF903BE}" sibTransId="{B6F7C7D9-5BE4-E648-ABCE-32F93C0AE86A}"/>
    <dgm:cxn modelId="{890917E8-B31D-4F03-9346-E510DDED7600}" type="presParOf" srcId="{4F2847FF-E166-8B41-8CD9-107B191A229E}" destId="{03E204B9-0B86-3C42-8F91-54CE42168165}" srcOrd="0" destOrd="0" presId="urn:microsoft.com/office/officeart/2005/8/layout/lProcess3"/>
    <dgm:cxn modelId="{FB4D1C32-6BD8-4325-BB19-EAE2EAADAEE2}" type="presParOf" srcId="{03E204B9-0B86-3C42-8F91-54CE42168165}" destId="{F1824FC9-4F8F-AE49-8011-3F20C696019F}" srcOrd="0" destOrd="0" presId="urn:microsoft.com/office/officeart/2005/8/layout/lProcess3"/>
    <dgm:cxn modelId="{A10C48E4-908B-4F7D-A611-3E7CEED4115E}" type="presParOf" srcId="{03E204B9-0B86-3C42-8F91-54CE42168165}" destId="{37051ECA-5805-D142-9FF3-9DE19075DA2C}" srcOrd="1" destOrd="0" presId="urn:microsoft.com/office/officeart/2005/8/layout/lProcess3"/>
    <dgm:cxn modelId="{5C6FF6DC-E5C3-416C-9DA1-8C0542178476}" type="presParOf" srcId="{03E204B9-0B86-3C42-8F91-54CE42168165}" destId="{D81A03B5-6A8D-E044-A736-97B8CF9BA3CB}" srcOrd="2" destOrd="0" presId="urn:microsoft.com/office/officeart/2005/8/layout/lProcess3"/>
    <dgm:cxn modelId="{6A2CDB79-54C8-4C26-9DE7-59A66ADC583A}" type="presParOf" srcId="{03E204B9-0B86-3C42-8F91-54CE42168165}" destId="{1E92EB9E-7A99-6A4E-AFA9-DD05DEC1081F}" srcOrd="3" destOrd="0" presId="urn:microsoft.com/office/officeart/2005/8/layout/lProcess3"/>
    <dgm:cxn modelId="{2A302A0E-3909-4FD7-916F-648AF7AB6BA3}" type="presParOf" srcId="{03E204B9-0B86-3C42-8F91-54CE42168165}" destId="{5250FD20-7A93-4748-8112-2CBD23CDB9F9}" srcOrd="4" destOrd="0" presId="urn:microsoft.com/office/officeart/2005/8/layout/lProcess3"/>
    <dgm:cxn modelId="{EE64ECE9-B70B-40C9-9613-7C951BF55D7D}" type="presParOf" srcId="{4F2847FF-E166-8B41-8CD9-107B191A229E}" destId="{CB2BDE54-C11A-C74A-AEA9-1A8FDB133F11}" srcOrd="1" destOrd="0" presId="urn:microsoft.com/office/officeart/2005/8/layout/lProcess3"/>
    <dgm:cxn modelId="{9A02C700-A67B-4524-BC04-1201FD290CEB}" type="presParOf" srcId="{4F2847FF-E166-8B41-8CD9-107B191A229E}" destId="{7421F304-3D67-1A45-86EF-755ED9C9DDE8}" srcOrd="2" destOrd="0" presId="urn:microsoft.com/office/officeart/2005/8/layout/lProcess3"/>
    <dgm:cxn modelId="{B7DC401F-A9A8-4638-A2AC-A1F08A094915}" type="presParOf" srcId="{7421F304-3D67-1A45-86EF-755ED9C9DDE8}" destId="{9EC99556-6563-D344-8562-2389BBE4E5FE}" srcOrd="0" destOrd="0" presId="urn:microsoft.com/office/officeart/2005/8/layout/lProcess3"/>
    <dgm:cxn modelId="{50F17F04-FCDC-465C-B72D-00CDB3BBFA80}" type="presParOf" srcId="{7421F304-3D67-1A45-86EF-755ED9C9DDE8}" destId="{54AEDE27-8DFA-5545-B580-22EDB784E53D}" srcOrd="1" destOrd="0" presId="urn:microsoft.com/office/officeart/2005/8/layout/lProcess3"/>
    <dgm:cxn modelId="{32316249-8D2E-4599-8BE1-D77E10138670}" type="presParOf" srcId="{7421F304-3D67-1A45-86EF-755ED9C9DDE8}" destId="{4F1EFD64-1B2D-0B48-A73F-7E0AC98B43AF}" srcOrd="2" destOrd="0" presId="urn:microsoft.com/office/officeart/2005/8/layout/lProcess3"/>
    <dgm:cxn modelId="{FCFA8D57-B370-488C-9115-F86BE5E66ECF}" type="presParOf" srcId="{7421F304-3D67-1A45-86EF-755ED9C9DDE8}" destId="{78936D07-A37B-044E-B37C-1699DA5BCBF8}" srcOrd="3" destOrd="0" presId="urn:microsoft.com/office/officeart/2005/8/layout/lProcess3"/>
    <dgm:cxn modelId="{A94B50BD-E325-4D3F-84DF-1FF3FF794D61}" type="presParOf" srcId="{7421F304-3D67-1A45-86EF-755ED9C9DDE8}" destId="{44DF7192-32C2-B74A-95B2-150B1678187D}" srcOrd="4" destOrd="0" presId="urn:microsoft.com/office/officeart/2005/8/layout/lProcess3"/>
    <dgm:cxn modelId="{51DC66D4-38BE-456A-B3FC-3722D40F3243}" type="presParOf" srcId="{4F2847FF-E166-8B41-8CD9-107B191A229E}" destId="{23B1B654-9161-DC49-A4B2-56354B872460}" srcOrd="3" destOrd="0" presId="urn:microsoft.com/office/officeart/2005/8/layout/lProcess3"/>
    <dgm:cxn modelId="{87FC9C4F-F99C-4416-A326-C89F108A923B}" type="presParOf" srcId="{4F2847FF-E166-8B41-8CD9-107B191A229E}" destId="{C6C43767-0639-DC41-A865-433F20D6D775}" srcOrd="4" destOrd="0" presId="urn:microsoft.com/office/officeart/2005/8/layout/lProcess3"/>
    <dgm:cxn modelId="{F93FE51D-4656-48B5-90B1-40137308A188}" type="presParOf" srcId="{C6C43767-0639-DC41-A865-433F20D6D775}" destId="{2D91ACB3-84A7-F54B-B3A0-7AF64CCCA5D4}" srcOrd="0" destOrd="0" presId="urn:microsoft.com/office/officeart/2005/8/layout/lProcess3"/>
    <dgm:cxn modelId="{CFE61F73-5609-4BBA-8B7A-9C51E6979B33}" type="presParOf" srcId="{C6C43767-0639-DC41-A865-433F20D6D775}" destId="{0989A9A4-50D1-3C46-BAD3-4AF0F7DCFC93}" srcOrd="1" destOrd="0" presId="urn:microsoft.com/office/officeart/2005/8/layout/lProcess3"/>
    <dgm:cxn modelId="{54407211-6A0C-46D1-9EC5-125CAE3690DA}" type="presParOf" srcId="{C6C43767-0639-DC41-A865-433F20D6D775}" destId="{9DADE7B6-DB07-674E-ABBC-0DD3659B9369}" srcOrd="2" destOrd="0" presId="urn:microsoft.com/office/officeart/2005/8/layout/lProcess3"/>
    <dgm:cxn modelId="{CF157B79-2F65-4428-9133-E00B4E5919E7}" type="presParOf" srcId="{C6C43767-0639-DC41-A865-433F20D6D775}" destId="{716C5264-A78E-924C-9BDF-A0C85BC0447D}" srcOrd="3" destOrd="0" presId="urn:microsoft.com/office/officeart/2005/8/layout/lProcess3"/>
    <dgm:cxn modelId="{91CA39DF-7177-45CD-A08E-BB356C81A9A0}" type="presParOf" srcId="{C6C43767-0639-DC41-A865-433F20D6D775}" destId="{DB20233B-CAE7-7D49-8943-9851A0C24665}" srcOrd="4" destOrd="0" presId="urn:microsoft.com/office/officeart/2005/8/layout/lProcess3"/>
    <dgm:cxn modelId="{FC83DBDA-94B5-4E46-BB14-AD37B7DFAF8F}" type="presParOf" srcId="{4F2847FF-E166-8B41-8CD9-107B191A229E}" destId="{7F958601-EB17-2844-AB62-2B107CF6D467}" srcOrd="5" destOrd="0" presId="urn:microsoft.com/office/officeart/2005/8/layout/lProcess3"/>
    <dgm:cxn modelId="{89D8104D-7393-4E45-B7E2-CE25B43A2358}" type="presParOf" srcId="{4F2847FF-E166-8B41-8CD9-107B191A229E}" destId="{F5ED4225-325C-044D-B357-67B1E85A21A0}" srcOrd="6" destOrd="0" presId="urn:microsoft.com/office/officeart/2005/8/layout/lProcess3"/>
    <dgm:cxn modelId="{7593BB6F-1466-4FB0-AB22-1759E0C42C60}" type="presParOf" srcId="{F5ED4225-325C-044D-B357-67B1E85A21A0}" destId="{071ABCB8-EBE6-4A4F-8AE7-091214614B58}" srcOrd="0" destOrd="0" presId="urn:microsoft.com/office/officeart/2005/8/layout/lProcess3"/>
    <dgm:cxn modelId="{4D28D65B-A2C9-4554-9D1E-42DC84B655E7}" type="presParOf" srcId="{F5ED4225-325C-044D-B357-67B1E85A21A0}" destId="{0D3ED384-AFFE-B447-B35B-84E3C951EE11}" srcOrd="1" destOrd="0" presId="urn:microsoft.com/office/officeart/2005/8/layout/lProcess3"/>
    <dgm:cxn modelId="{B4989A43-5762-4318-A340-9E890E02D143}" type="presParOf" srcId="{F5ED4225-325C-044D-B357-67B1E85A21A0}" destId="{69B883BB-F148-DD44-A9ED-964D800B0B2B}" srcOrd="2" destOrd="0" presId="urn:microsoft.com/office/officeart/2005/8/layout/lProcess3"/>
    <dgm:cxn modelId="{E7A761C3-7848-4057-A2E9-6344C8FFF401}" type="presParOf" srcId="{F5ED4225-325C-044D-B357-67B1E85A21A0}" destId="{9CC0B106-E1BF-1A48-934D-12970B8E1094}" srcOrd="3" destOrd="0" presId="urn:microsoft.com/office/officeart/2005/8/layout/lProcess3"/>
    <dgm:cxn modelId="{9BB58C84-232E-4982-9CD9-2E33F86E42E6}" type="presParOf" srcId="{F5ED4225-325C-044D-B357-67B1E85A21A0}" destId="{C096C02F-928D-D743-A6E5-A3D3C40AFDF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76651-591C-394A-BC46-3EF9AA945F63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B5BAAC83-38A2-5249-921F-73D760F23CEF}">
      <dgm:prSet phldrT="[Text]" custT="1"/>
      <dgm:spPr/>
      <dgm:t>
        <a:bodyPr/>
        <a:lstStyle/>
        <a:p>
          <a:r>
            <a:rPr lang="tr-TR" sz="2400" b="1" i="1" dirty="0" smtClean="0">
              <a:solidFill>
                <a:schemeClr val="bg1"/>
              </a:solidFill>
            </a:rPr>
            <a:t>Öğrenme Yoldaşı Öğretmenler </a:t>
          </a:r>
          <a:r>
            <a:rPr lang="en-US" sz="2400" b="1" i="1" dirty="0" err="1" smtClean="0">
              <a:solidFill>
                <a:schemeClr val="bg1"/>
              </a:solidFill>
            </a:rPr>
            <a:t>Sınıfta</a:t>
          </a:r>
          <a:r>
            <a:rPr lang="en-US" sz="2400" b="1" i="1" dirty="0" smtClean="0">
              <a:solidFill>
                <a:schemeClr val="bg1"/>
              </a:solidFill>
            </a:rPr>
            <a:t>…</a:t>
          </a:r>
          <a:endParaRPr lang="en-US" sz="2400" b="1" i="1" dirty="0">
            <a:solidFill>
              <a:schemeClr val="bg1"/>
            </a:solidFill>
          </a:endParaRPr>
        </a:p>
      </dgm:t>
    </dgm:pt>
    <dgm:pt modelId="{5EC2F0D7-FD24-4D4B-91FE-425606E18886}" type="parTrans" cxnId="{FEA63368-319B-9442-ABC9-1B15F46DFD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69C98A-EC41-124A-99AB-39EC620107D3}" type="sibTrans" cxnId="{FEA63368-319B-9442-ABC9-1B15F46DFD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5ACBF6B-4C0D-AE46-B26F-E44D5845F7ED}" type="pres">
      <dgm:prSet presAssocID="{99176651-591C-394A-BC46-3EF9AA945F63}" presName="Name0" presStyleCnt="0">
        <dgm:presLayoutVars>
          <dgm:dir/>
          <dgm:animLvl val="lvl"/>
          <dgm:resizeHandles val="exact"/>
        </dgm:presLayoutVars>
      </dgm:prSet>
      <dgm:spPr/>
    </dgm:pt>
    <dgm:pt modelId="{0D6ADB57-066B-9642-9833-488ECD8F9447}" type="pres">
      <dgm:prSet presAssocID="{99176651-591C-394A-BC46-3EF9AA945F63}" presName="dummy" presStyleCnt="0"/>
      <dgm:spPr/>
    </dgm:pt>
    <dgm:pt modelId="{25F7422C-8AF8-904D-B758-752C40051390}" type="pres">
      <dgm:prSet presAssocID="{99176651-591C-394A-BC46-3EF9AA945F63}" presName="linH" presStyleCnt="0"/>
      <dgm:spPr/>
    </dgm:pt>
    <dgm:pt modelId="{BA8C1906-8836-724D-BF43-707EBCC57E33}" type="pres">
      <dgm:prSet presAssocID="{99176651-591C-394A-BC46-3EF9AA945F63}" presName="padding1" presStyleCnt="0"/>
      <dgm:spPr/>
    </dgm:pt>
    <dgm:pt modelId="{3C53E79C-542B-A044-B1C7-932194FA8A86}" type="pres">
      <dgm:prSet presAssocID="{B5BAAC83-38A2-5249-921F-73D760F23CEF}" presName="linV" presStyleCnt="0"/>
      <dgm:spPr/>
    </dgm:pt>
    <dgm:pt modelId="{8BB2F1CD-96D1-8941-A056-07C420B33DC0}" type="pres">
      <dgm:prSet presAssocID="{B5BAAC83-38A2-5249-921F-73D760F23CEF}" presName="spVertical1" presStyleCnt="0"/>
      <dgm:spPr/>
    </dgm:pt>
    <dgm:pt modelId="{4D3BD866-9D3D-034B-836B-9650E4C1DA63}" type="pres">
      <dgm:prSet presAssocID="{B5BAAC83-38A2-5249-921F-73D760F23CE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BCBE2-6C3D-6746-8EC6-286E0C5959FE}" type="pres">
      <dgm:prSet presAssocID="{B5BAAC83-38A2-5249-921F-73D760F23CEF}" presName="spVertical2" presStyleCnt="0"/>
      <dgm:spPr/>
    </dgm:pt>
    <dgm:pt modelId="{059B5DA9-CC73-D545-8A1A-BDD52C08F1DF}" type="pres">
      <dgm:prSet presAssocID="{B5BAAC83-38A2-5249-921F-73D760F23CEF}" presName="spVertical3" presStyleCnt="0"/>
      <dgm:spPr/>
    </dgm:pt>
    <dgm:pt modelId="{E715F1B7-1597-6944-8301-9D1AA606F6D0}" type="pres">
      <dgm:prSet presAssocID="{99176651-591C-394A-BC46-3EF9AA945F63}" presName="padding2" presStyleCnt="0"/>
      <dgm:spPr/>
    </dgm:pt>
    <dgm:pt modelId="{BB351D7C-E26D-E54F-86D6-ED6BADED4523}" type="pres">
      <dgm:prSet presAssocID="{99176651-591C-394A-BC46-3EF9AA945F63}" presName="negArrow" presStyleCnt="0"/>
      <dgm:spPr/>
    </dgm:pt>
    <dgm:pt modelId="{B0E17914-3471-2746-B0D6-D445AC012F76}" type="pres">
      <dgm:prSet presAssocID="{99176651-591C-394A-BC46-3EF9AA945F63}" presName="backgroundArrow" presStyleLbl="node1" presStyleIdx="0" presStyleCnt="1" custScaleY="304416"/>
      <dgm:spPr/>
    </dgm:pt>
  </dgm:ptLst>
  <dgm:cxnLst>
    <dgm:cxn modelId="{2612036E-7DFE-4781-B919-345F07A86EA7}" type="presOf" srcId="{B5BAAC83-38A2-5249-921F-73D760F23CEF}" destId="{4D3BD866-9D3D-034B-836B-9650E4C1DA63}" srcOrd="0" destOrd="0" presId="urn:microsoft.com/office/officeart/2005/8/layout/hProcess3"/>
    <dgm:cxn modelId="{FEA63368-319B-9442-ABC9-1B15F46DFDC3}" srcId="{99176651-591C-394A-BC46-3EF9AA945F63}" destId="{B5BAAC83-38A2-5249-921F-73D760F23CEF}" srcOrd="0" destOrd="0" parTransId="{5EC2F0D7-FD24-4D4B-91FE-425606E18886}" sibTransId="{A169C98A-EC41-124A-99AB-39EC620107D3}"/>
    <dgm:cxn modelId="{64BCDA40-E2A0-4C6F-A376-298535932B07}" type="presOf" srcId="{99176651-591C-394A-BC46-3EF9AA945F63}" destId="{D5ACBF6B-4C0D-AE46-B26F-E44D5845F7ED}" srcOrd="0" destOrd="0" presId="urn:microsoft.com/office/officeart/2005/8/layout/hProcess3"/>
    <dgm:cxn modelId="{D2AB6FD8-B76B-4DD5-BE8E-A16D65AF48D1}" type="presParOf" srcId="{D5ACBF6B-4C0D-AE46-B26F-E44D5845F7ED}" destId="{0D6ADB57-066B-9642-9833-488ECD8F9447}" srcOrd="0" destOrd="0" presId="urn:microsoft.com/office/officeart/2005/8/layout/hProcess3"/>
    <dgm:cxn modelId="{F6B13F6E-1B6E-4B37-94FB-C650AAFE8140}" type="presParOf" srcId="{D5ACBF6B-4C0D-AE46-B26F-E44D5845F7ED}" destId="{25F7422C-8AF8-904D-B758-752C40051390}" srcOrd="1" destOrd="0" presId="urn:microsoft.com/office/officeart/2005/8/layout/hProcess3"/>
    <dgm:cxn modelId="{933B6B45-017A-4A4A-863F-801B68D52A73}" type="presParOf" srcId="{25F7422C-8AF8-904D-B758-752C40051390}" destId="{BA8C1906-8836-724D-BF43-707EBCC57E33}" srcOrd="0" destOrd="0" presId="urn:microsoft.com/office/officeart/2005/8/layout/hProcess3"/>
    <dgm:cxn modelId="{EBA85C5B-1E8E-405F-94ED-2DE581948BDB}" type="presParOf" srcId="{25F7422C-8AF8-904D-B758-752C40051390}" destId="{3C53E79C-542B-A044-B1C7-932194FA8A86}" srcOrd="1" destOrd="0" presId="urn:microsoft.com/office/officeart/2005/8/layout/hProcess3"/>
    <dgm:cxn modelId="{65852664-C6D8-45C7-97A2-7B3B5511AD87}" type="presParOf" srcId="{3C53E79C-542B-A044-B1C7-932194FA8A86}" destId="{8BB2F1CD-96D1-8941-A056-07C420B33DC0}" srcOrd="0" destOrd="0" presId="urn:microsoft.com/office/officeart/2005/8/layout/hProcess3"/>
    <dgm:cxn modelId="{12E2ABD7-49F5-4E98-9004-87B935D7D4C8}" type="presParOf" srcId="{3C53E79C-542B-A044-B1C7-932194FA8A86}" destId="{4D3BD866-9D3D-034B-836B-9650E4C1DA63}" srcOrd="1" destOrd="0" presId="urn:microsoft.com/office/officeart/2005/8/layout/hProcess3"/>
    <dgm:cxn modelId="{3C0940EC-C5CE-4A40-93FE-E5E4123A91C1}" type="presParOf" srcId="{3C53E79C-542B-A044-B1C7-932194FA8A86}" destId="{427BCBE2-6C3D-6746-8EC6-286E0C5959FE}" srcOrd="2" destOrd="0" presId="urn:microsoft.com/office/officeart/2005/8/layout/hProcess3"/>
    <dgm:cxn modelId="{484102E9-4A72-4D31-8067-E7834660E770}" type="presParOf" srcId="{3C53E79C-542B-A044-B1C7-932194FA8A86}" destId="{059B5DA9-CC73-D545-8A1A-BDD52C08F1DF}" srcOrd="3" destOrd="0" presId="urn:microsoft.com/office/officeart/2005/8/layout/hProcess3"/>
    <dgm:cxn modelId="{D0AA38CF-E680-4458-9CE8-E9C0A6873D7D}" type="presParOf" srcId="{25F7422C-8AF8-904D-B758-752C40051390}" destId="{E715F1B7-1597-6944-8301-9D1AA606F6D0}" srcOrd="2" destOrd="0" presId="urn:microsoft.com/office/officeart/2005/8/layout/hProcess3"/>
    <dgm:cxn modelId="{19DD9C08-32A8-48D8-984D-ABDFA8566DEC}" type="presParOf" srcId="{25F7422C-8AF8-904D-B758-752C40051390}" destId="{BB351D7C-E26D-E54F-86D6-ED6BADED4523}" srcOrd="3" destOrd="0" presId="urn:microsoft.com/office/officeart/2005/8/layout/hProcess3"/>
    <dgm:cxn modelId="{CA832DA7-0B8A-45FD-8CA7-CA4BBFBECB31}" type="presParOf" srcId="{25F7422C-8AF8-904D-B758-752C40051390}" destId="{B0E17914-3471-2746-B0D6-D445AC012F7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16A7-8657-4A53-9C5B-BE17E2CF2934}">
      <dsp:nvSpPr>
        <dsp:cNvPr id="0" name=""/>
        <dsp:cNvSpPr/>
      </dsp:nvSpPr>
      <dsp:spPr>
        <a:xfrm>
          <a:off x="155317" y="1280"/>
          <a:ext cx="2440160" cy="3391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46" tIns="21590" rIns="186646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bg1"/>
              </a:solidFill>
            </a:rPr>
            <a:t>1930´lar John </a:t>
          </a:r>
          <a:r>
            <a:rPr lang="tr-TR" sz="1700" kern="1200" dirty="0" err="1" smtClean="0">
              <a:solidFill>
                <a:schemeClr val="bg1"/>
              </a:solidFill>
            </a:rPr>
            <a:t>Dewey</a:t>
          </a:r>
          <a:r>
            <a:rPr lang="tr-TR" sz="1700" kern="1200" dirty="0" smtClean="0">
              <a:solidFill>
                <a:schemeClr val="bg1"/>
              </a:solidFill>
            </a:rPr>
            <a:t>, okul hayatın ta kendisidir</a:t>
          </a:r>
          <a:r>
            <a:rPr lang="tr-TR" sz="1700" kern="1200" dirty="0" smtClean="0"/>
            <a:t>…</a:t>
          </a:r>
          <a:endParaRPr lang="tr-TR" sz="1700" kern="1200" dirty="0"/>
        </a:p>
      </dsp:txBody>
      <dsp:txXfrm>
        <a:off x="512670" y="497956"/>
        <a:ext cx="1725454" cy="2398161"/>
      </dsp:txXfrm>
    </dsp:sp>
    <dsp:sp modelId="{A2A39783-C9BF-4998-8663-CC4548268FE9}">
      <dsp:nvSpPr>
        <dsp:cNvPr id="0" name=""/>
        <dsp:cNvSpPr/>
      </dsp:nvSpPr>
      <dsp:spPr>
        <a:xfrm>
          <a:off x="1724469" y="2561"/>
          <a:ext cx="2390847" cy="3391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46" tIns="21590" rIns="186646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bg1"/>
              </a:solidFill>
            </a:rPr>
            <a:t>1960´lar ve sonrası Problem ve Proje temelli öğrenme</a:t>
          </a:r>
          <a:endParaRPr lang="tr-TR" sz="1700" kern="1200" dirty="0">
            <a:solidFill>
              <a:schemeClr val="bg1"/>
            </a:solidFill>
          </a:endParaRPr>
        </a:p>
      </dsp:txBody>
      <dsp:txXfrm>
        <a:off x="2074600" y="499237"/>
        <a:ext cx="1690585" cy="2398161"/>
      </dsp:txXfrm>
    </dsp:sp>
    <dsp:sp modelId="{4484DFE0-1E3B-4CBC-995B-6B3FC7B3AE0F}">
      <dsp:nvSpPr>
        <dsp:cNvPr id="0" name=""/>
        <dsp:cNvSpPr/>
      </dsp:nvSpPr>
      <dsp:spPr>
        <a:xfrm>
          <a:off x="3634847" y="0"/>
          <a:ext cx="2422931" cy="3391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46" tIns="21590" rIns="186646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bg1"/>
              </a:solidFill>
            </a:rPr>
            <a:t>1980´ler Farklılaştırılmış Öğrenme ve Öğretme, C.A. </a:t>
          </a:r>
          <a:r>
            <a:rPr lang="tr-TR" sz="1700" kern="1200" dirty="0" err="1" smtClean="0">
              <a:solidFill>
                <a:schemeClr val="bg1"/>
              </a:solidFill>
            </a:rPr>
            <a:t>Tomlinson</a:t>
          </a:r>
          <a:endParaRPr lang="tr-TR" sz="1700" kern="1200" dirty="0">
            <a:solidFill>
              <a:schemeClr val="bg1"/>
            </a:solidFill>
          </a:endParaRPr>
        </a:p>
      </dsp:txBody>
      <dsp:txXfrm>
        <a:off x="3989677" y="496676"/>
        <a:ext cx="1713271" cy="2398161"/>
      </dsp:txXfrm>
    </dsp:sp>
    <dsp:sp modelId="{0F8BA681-7A58-4D22-8D57-1C5A6E4E3C73}">
      <dsp:nvSpPr>
        <dsp:cNvPr id="0" name=""/>
        <dsp:cNvSpPr/>
      </dsp:nvSpPr>
      <dsp:spPr>
        <a:xfrm>
          <a:off x="5374348" y="1280"/>
          <a:ext cx="2463222" cy="3391513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46" tIns="21590" rIns="186646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bg1"/>
              </a:solidFill>
            </a:rPr>
            <a:t>1990´lar Biçimlendirici, süreç değerlendirme, </a:t>
          </a:r>
          <a:r>
            <a:rPr lang="tr-TR" sz="1700" kern="1200" dirty="0" err="1" smtClean="0">
              <a:solidFill>
                <a:schemeClr val="bg1"/>
              </a:solidFill>
            </a:rPr>
            <a:t>D.William</a:t>
          </a:r>
          <a:r>
            <a:rPr lang="tr-TR" sz="1700" kern="1200" dirty="0" smtClean="0">
              <a:solidFill>
                <a:schemeClr val="bg1"/>
              </a:solidFill>
            </a:rPr>
            <a:t> </a:t>
          </a:r>
          <a:endParaRPr lang="tr-TR" sz="1700" kern="1200" dirty="0">
            <a:solidFill>
              <a:schemeClr val="bg1"/>
            </a:solidFill>
          </a:endParaRPr>
        </a:p>
      </dsp:txBody>
      <dsp:txXfrm>
        <a:off x="5735079" y="497956"/>
        <a:ext cx="1741760" cy="2398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24FC9-4F8F-AE49-8011-3F20C696019F}">
      <dsp:nvSpPr>
        <dsp:cNvPr id="0" name=""/>
        <dsp:cNvSpPr/>
      </dsp:nvSpPr>
      <dsp:spPr>
        <a:xfrm>
          <a:off x="4325071" y="244264"/>
          <a:ext cx="2755376" cy="605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Izin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ver</a:t>
          </a:r>
          <a:r>
            <a:rPr lang="tr-TR" sz="2400" kern="1200" dirty="0" err="1" smtClean="0"/>
            <a:t>irler</a:t>
          </a:r>
          <a:endParaRPr lang="en-US" sz="2400" kern="1200" dirty="0"/>
        </a:p>
      </dsp:txBody>
      <dsp:txXfrm>
        <a:off x="4627580" y="244264"/>
        <a:ext cx="2150358" cy="605018"/>
      </dsp:txXfrm>
    </dsp:sp>
    <dsp:sp modelId="{D81A03B5-6A8D-E044-A736-97B8CF9BA3CB}">
      <dsp:nvSpPr>
        <dsp:cNvPr id="0" name=""/>
        <dsp:cNvSpPr/>
      </dsp:nvSpPr>
      <dsp:spPr>
        <a:xfrm>
          <a:off x="143563" y="244260"/>
          <a:ext cx="1626275" cy="5021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işbirliğine</a:t>
          </a:r>
          <a:endParaRPr lang="en-US" sz="1800" kern="1200" dirty="0"/>
        </a:p>
      </dsp:txBody>
      <dsp:txXfrm>
        <a:off x="394646" y="244260"/>
        <a:ext cx="1124110" cy="502165"/>
      </dsp:txXfrm>
    </dsp:sp>
    <dsp:sp modelId="{5250FD20-7A93-4748-8112-2CBD23CDB9F9}">
      <dsp:nvSpPr>
        <dsp:cNvPr id="0" name=""/>
        <dsp:cNvSpPr/>
      </dsp:nvSpPr>
      <dsp:spPr>
        <a:xfrm>
          <a:off x="1795976" y="244260"/>
          <a:ext cx="2594501" cy="5021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Hata</a:t>
          </a:r>
          <a:r>
            <a:rPr lang="tr-TR" sz="1800" kern="1200" dirty="0" smtClean="0"/>
            <a:t>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sorgulamaya</a:t>
          </a:r>
          <a:endParaRPr lang="en-US" sz="1800" kern="1200" dirty="0"/>
        </a:p>
      </dsp:txBody>
      <dsp:txXfrm>
        <a:off x="2047059" y="244260"/>
        <a:ext cx="2092336" cy="502165"/>
      </dsp:txXfrm>
    </dsp:sp>
    <dsp:sp modelId="{9EC99556-6563-D344-8562-2389BBE4E5FE}">
      <dsp:nvSpPr>
        <dsp:cNvPr id="0" name=""/>
        <dsp:cNvSpPr/>
      </dsp:nvSpPr>
      <dsp:spPr>
        <a:xfrm>
          <a:off x="4245799" y="876629"/>
          <a:ext cx="2834648" cy="605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Zaman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ayır</a:t>
          </a:r>
          <a:r>
            <a:rPr lang="tr-TR" sz="2400" kern="1200" dirty="0" err="1" smtClean="0"/>
            <a:t>ırırlar</a:t>
          </a:r>
          <a:endParaRPr lang="en-US" sz="2400" kern="1200" dirty="0"/>
        </a:p>
      </dsp:txBody>
      <dsp:txXfrm>
        <a:off x="4548308" y="876629"/>
        <a:ext cx="2229630" cy="605018"/>
      </dsp:txXfrm>
    </dsp:sp>
    <dsp:sp modelId="{4F1EFD64-1B2D-0B48-A73F-7E0AC98B43AF}">
      <dsp:nvSpPr>
        <dsp:cNvPr id="0" name=""/>
        <dsp:cNvSpPr/>
      </dsp:nvSpPr>
      <dsp:spPr>
        <a:xfrm>
          <a:off x="0" y="928056"/>
          <a:ext cx="2280835" cy="5021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Yansıtmaya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paylaşmaya</a:t>
          </a:r>
          <a:endParaRPr lang="en-US" sz="1800" kern="1200" dirty="0"/>
        </a:p>
      </dsp:txBody>
      <dsp:txXfrm>
        <a:off x="251083" y="928056"/>
        <a:ext cx="1778670" cy="502165"/>
      </dsp:txXfrm>
    </dsp:sp>
    <dsp:sp modelId="{44DF7192-32C2-B74A-95B2-150B1678187D}">
      <dsp:nvSpPr>
        <dsp:cNvPr id="0" name=""/>
        <dsp:cNvSpPr/>
      </dsp:nvSpPr>
      <dsp:spPr>
        <a:xfrm>
          <a:off x="2083346" y="928056"/>
          <a:ext cx="2198003" cy="5021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Üretmeye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denemeye</a:t>
          </a:r>
          <a:endParaRPr lang="en-US" sz="1800" kern="1200" dirty="0"/>
        </a:p>
      </dsp:txBody>
      <dsp:txXfrm>
        <a:off x="2334429" y="928056"/>
        <a:ext cx="1695838" cy="502165"/>
      </dsp:txXfrm>
    </dsp:sp>
    <dsp:sp modelId="{2D91ACB3-84A7-F54B-B3A0-7AF64CCCA5D4}">
      <dsp:nvSpPr>
        <dsp:cNvPr id="0" name=""/>
        <dsp:cNvSpPr/>
      </dsp:nvSpPr>
      <dsp:spPr>
        <a:xfrm>
          <a:off x="4488456" y="1566351"/>
          <a:ext cx="2591991" cy="605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Destek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ver</a:t>
          </a:r>
          <a:r>
            <a:rPr lang="tr-TR" sz="2400" kern="1200" dirty="0" err="1" smtClean="0"/>
            <a:t>irler</a:t>
          </a:r>
          <a:endParaRPr lang="en-US" sz="2400" kern="1200" dirty="0"/>
        </a:p>
      </dsp:txBody>
      <dsp:txXfrm>
        <a:off x="4790965" y="1566351"/>
        <a:ext cx="1986973" cy="605018"/>
      </dsp:txXfrm>
    </dsp:sp>
    <dsp:sp modelId="{9DADE7B6-DB07-674E-ABBC-0DD3659B9369}">
      <dsp:nvSpPr>
        <dsp:cNvPr id="0" name=""/>
        <dsp:cNvSpPr/>
      </dsp:nvSpPr>
      <dsp:spPr>
        <a:xfrm>
          <a:off x="1867805" y="1617777"/>
          <a:ext cx="2736300" cy="5021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Proje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problem </a:t>
          </a:r>
          <a:r>
            <a:rPr lang="en-US" sz="1800" kern="1200" dirty="0" err="1" smtClean="0"/>
            <a:t>temelli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öğrenmeye</a:t>
          </a:r>
          <a:endParaRPr lang="en-US" sz="1800" kern="1200" dirty="0"/>
        </a:p>
      </dsp:txBody>
      <dsp:txXfrm>
        <a:off x="2118888" y="1617777"/>
        <a:ext cx="2234135" cy="502165"/>
      </dsp:txXfrm>
    </dsp:sp>
    <dsp:sp modelId="{DB20233B-CAE7-7D49-8943-9851A0C24665}">
      <dsp:nvSpPr>
        <dsp:cNvPr id="0" name=""/>
        <dsp:cNvSpPr/>
      </dsp:nvSpPr>
      <dsp:spPr>
        <a:xfrm>
          <a:off x="71710" y="1617777"/>
          <a:ext cx="1949733" cy="5021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Yeni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fikirler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meraka</a:t>
          </a:r>
          <a:endParaRPr lang="en-US" sz="1800" kern="1200" dirty="0"/>
        </a:p>
      </dsp:txBody>
      <dsp:txXfrm>
        <a:off x="322793" y="1617777"/>
        <a:ext cx="1447568" cy="502165"/>
      </dsp:txXfrm>
    </dsp:sp>
    <dsp:sp modelId="{071ABCB8-EBE6-4A4F-8AE7-091214614B58}">
      <dsp:nvSpPr>
        <dsp:cNvPr id="0" name=""/>
        <dsp:cNvSpPr/>
      </dsp:nvSpPr>
      <dsp:spPr>
        <a:xfrm>
          <a:off x="4489577" y="2256496"/>
          <a:ext cx="2550517" cy="605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Takdir</a:t>
          </a:r>
          <a:r>
            <a:rPr lang="en-US" sz="2000" kern="1200" dirty="0" smtClean="0"/>
            <a:t> e</a:t>
          </a:r>
          <a:r>
            <a:rPr lang="tr-TR" sz="2000" kern="1200" dirty="0" smtClean="0"/>
            <a:t>der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değerlendir</a:t>
          </a:r>
          <a:r>
            <a:rPr lang="tr-TR" sz="2000" kern="1200" dirty="0" err="1" smtClean="0"/>
            <a:t>irler</a:t>
          </a:r>
          <a:endParaRPr lang="en-US" sz="2000" kern="1200" dirty="0"/>
        </a:p>
      </dsp:txBody>
      <dsp:txXfrm>
        <a:off x="4792086" y="2256496"/>
        <a:ext cx="1945499" cy="605018"/>
      </dsp:txXfrm>
    </dsp:sp>
    <dsp:sp modelId="{69B883BB-F148-DD44-A9ED-964D800B0B2B}">
      <dsp:nvSpPr>
        <dsp:cNvPr id="0" name=""/>
        <dsp:cNvSpPr/>
      </dsp:nvSpPr>
      <dsp:spPr>
        <a:xfrm>
          <a:off x="2227031" y="2307499"/>
          <a:ext cx="2485895" cy="5021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Deneme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esneklik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bütünlük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azim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için</a:t>
          </a:r>
          <a:endParaRPr lang="en-US" sz="1800" kern="1200" dirty="0"/>
        </a:p>
      </dsp:txBody>
      <dsp:txXfrm>
        <a:off x="2478114" y="2307499"/>
        <a:ext cx="1983730" cy="502165"/>
      </dsp:txXfrm>
    </dsp:sp>
    <dsp:sp modelId="{C096C02F-928D-D743-A6E5-A3D3C40AFDF4}">
      <dsp:nvSpPr>
        <dsp:cNvPr id="0" name=""/>
        <dsp:cNvSpPr/>
      </dsp:nvSpPr>
      <dsp:spPr>
        <a:xfrm>
          <a:off x="0" y="2333873"/>
          <a:ext cx="2411512" cy="5021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Gelişim</a:t>
          </a:r>
          <a:r>
            <a:rPr lang="tr-TR" sz="1800" kern="1200" dirty="0" smtClean="0"/>
            <a:t>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eleştirel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düşünme</a:t>
          </a:r>
          <a:r>
            <a:rPr lang="tr-TR" sz="1800" kern="1200" dirty="0" err="1" smtClean="0"/>
            <a:t>yi</a:t>
          </a:r>
          <a:endParaRPr lang="en-US" sz="1800" kern="1200" dirty="0"/>
        </a:p>
      </dsp:txBody>
      <dsp:txXfrm>
        <a:off x="251083" y="2333873"/>
        <a:ext cx="1909347" cy="502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7914-3471-2746-B0D6-D445AC012F76}">
      <dsp:nvSpPr>
        <dsp:cNvPr id="0" name=""/>
        <dsp:cNvSpPr/>
      </dsp:nvSpPr>
      <dsp:spPr>
        <a:xfrm>
          <a:off x="15966" y="0"/>
          <a:ext cx="6520794" cy="821922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BD866-9D3D-034B-836B-9650E4C1DA63}">
      <dsp:nvSpPr>
        <dsp:cNvPr id="0" name=""/>
        <dsp:cNvSpPr/>
      </dsp:nvSpPr>
      <dsp:spPr>
        <a:xfrm>
          <a:off x="543803" y="205342"/>
          <a:ext cx="5788478" cy="41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chemeClr val="bg1"/>
              </a:solidFill>
            </a:rPr>
            <a:t>Öğrenme Yoldaşı Öğretmenler </a:t>
          </a:r>
          <a:r>
            <a:rPr lang="en-US" sz="2400" b="1" i="1" kern="1200" dirty="0" err="1" smtClean="0">
              <a:solidFill>
                <a:schemeClr val="bg1"/>
              </a:solidFill>
            </a:rPr>
            <a:t>Sınıfta</a:t>
          </a:r>
          <a:r>
            <a:rPr lang="en-US" sz="2400" b="1" i="1" kern="1200" dirty="0" smtClean="0">
              <a:solidFill>
                <a:schemeClr val="bg1"/>
              </a:solidFill>
            </a:rPr>
            <a:t>…</a:t>
          </a:r>
          <a:endParaRPr lang="en-US" sz="2400" b="1" i="1" kern="1200" dirty="0">
            <a:solidFill>
              <a:schemeClr val="bg1"/>
            </a:solidFill>
          </a:endParaRPr>
        </a:p>
      </dsp:txBody>
      <dsp:txXfrm>
        <a:off x="543803" y="205342"/>
        <a:ext cx="5788478" cy="410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BFE1-8086-4CBA-B724-DA31DD9E416B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98A8-41A4-4345-B5BD-10250DC38C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4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0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51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27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9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6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55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34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008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/>
              <a:t>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7185-F79C-4F38-9ED0-B83F9B33937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1.12.2014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944C-B5D5-4485-B27F-695A19DF3C5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5536" y="372387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Teknoloji, Kültür ve 21. YY pedagojisi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Kayhan Karlı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885666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6675"/>
            <a:ext cx="8869238" cy="43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107504" y="3003551"/>
            <a:ext cx="8857109" cy="1224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Teknolojik olmayan sorunlarımızı teknoloji ile çözmeye çalışıyoruz…</a:t>
            </a:r>
          </a:p>
          <a:p>
            <a:pPr>
              <a:defRPr/>
            </a:pP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Ziya Selçuk,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Prof.Dr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7425"/>
            <a:ext cx="28813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348038" y="842963"/>
            <a:ext cx="56165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yy binalarında 20. yy programıyla 21. yy çocuklarını eğitmeye çalışıyoruz…</a:t>
            </a:r>
            <a:endParaRPr lang="tr-T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555273"/>
              </p:ext>
            </p:extLst>
          </p:nvPr>
        </p:nvGraphicFramePr>
        <p:xfrm>
          <a:off x="-108520" y="483791"/>
          <a:ext cx="7992888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up 2"/>
          <p:cNvGrpSpPr>
            <a:grpSpLocks/>
          </p:cNvGrpSpPr>
          <p:nvPr/>
        </p:nvGrpSpPr>
        <p:grpSpPr bwMode="auto">
          <a:xfrm>
            <a:off x="7308850" y="483518"/>
            <a:ext cx="2063750" cy="3455988"/>
            <a:chOff x="5808136" y="487511"/>
            <a:chExt cx="2419052" cy="2419052"/>
          </a:xfrm>
        </p:grpSpPr>
        <p:sp>
          <p:nvSpPr>
            <p:cNvPr id="4" name="Oval 3"/>
            <p:cNvSpPr/>
            <p:nvPr/>
          </p:nvSpPr>
          <p:spPr>
            <a:xfrm>
              <a:off x="5808136" y="487511"/>
              <a:ext cx="2419052" cy="24190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6161690" y="841980"/>
              <a:ext cx="1711944" cy="1710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33129" tIns="20320" rIns="133129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600" dirty="0">
                  <a:solidFill>
                    <a:schemeClr val="bg1"/>
                  </a:solidFill>
                </a:rPr>
                <a:t>2000´ler İleri besleyen Geribildirim, </a:t>
              </a:r>
              <a:r>
                <a:rPr lang="tr-TR" sz="1600" dirty="0" err="1">
                  <a:solidFill>
                    <a:schemeClr val="bg1"/>
                  </a:solidFill>
                </a:rPr>
                <a:t>J.Hattie</a:t>
              </a:r>
              <a:r>
                <a:rPr lang="tr-TR" sz="1600" dirty="0">
                  <a:solidFill>
                    <a:schemeClr val="bg1"/>
                  </a:solidFill>
                </a:rPr>
                <a:t> 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48664"/>
            <a:ext cx="3765550" cy="372586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497889"/>
            <a:ext cx="495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0" y="2788196"/>
            <a:ext cx="9144000" cy="165576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2800" dirty="0" smtClean="0">
                <a:solidFill>
                  <a:srgbClr val="FF0000"/>
                </a:solidFill>
              </a:rPr>
              <a:t>Öğretmek keşfetmeye yardımcı olma sanatıdır…</a:t>
            </a:r>
            <a:br>
              <a:rPr lang="tr-TR" altLang="tr-TR" sz="2800" dirty="0" smtClean="0">
                <a:solidFill>
                  <a:srgbClr val="FF0000"/>
                </a:solidFill>
              </a:rPr>
            </a:br>
            <a:r>
              <a:rPr lang="tr-TR" altLang="tr-TR" sz="2800" dirty="0" smtClean="0">
                <a:solidFill>
                  <a:srgbClr val="FF0000"/>
                </a:solidFill>
              </a:rPr>
              <a:t>Araştırmalar gösteriyor ki proje temelli öğrenme öğrenenlerin içerikten sıkılmalarını önlüyor ve ilgilerini artırıyor…</a:t>
            </a:r>
            <a:endParaRPr lang="tr-TR" altLang="tr-TR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160" y="123478"/>
            <a:ext cx="3168650" cy="4244975"/>
          </a:xfrm>
          <a:prstGeom prst="rect">
            <a:avLst/>
          </a:prstGeom>
        </p:spPr>
      </p:pic>
      <p:pic>
        <p:nvPicPr>
          <p:cNvPr id="3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-20638"/>
            <a:ext cx="4889500" cy="33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 bwMode="auto">
          <a:xfrm>
            <a:off x="3995738" y="3219450"/>
            <a:ext cx="5184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tr-TR" altLang="tr-TR" sz="2400" dirty="0">
                <a:solidFill>
                  <a:schemeClr val="bg1"/>
                </a:solidFill>
                <a:latin typeface="Franklin Gothic Book" pitchFamily="34" charset="0"/>
              </a:rPr>
              <a:t>Öğretmenler kendi öğretimlerinin öğrenenleri ve öğrenciler kendi öğretmenleri olduğunda en etkili öğrenme oluşur…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783035" y="2568574"/>
            <a:ext cx="2374900" cy="1443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2400" smtClean="0"/>
              <a:t>Geribildirim düşünmeye sebep olmalıdır…</a:t>
            </a:r>
            <a:endParaRPr lang="tr-TR" alt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5"/>
          <p:cNvGraphicFramePr/>
          <p:nvPr>
            <p:extLst>
              <p:ext uri="{D42A27DB-BD31-4B8C-83A1-F6EECF244321}">
                <p14:modId xmlns:p14="http://schemas.microsoft.com/office/powerpoint/2010/main" val="181611753"/>
              </p:ext>
            </p:extLst>
          </p:nvPr>
        </p:nvGraphicFramePr>
        <p:xfrm>
          <a:off x="1403648" y="1131590"/>
          <a:ext cx="708044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7"/>
          <p:cNvGraphicFramePr/>
          <p:nvPr>
            <p:extLst>
              <p:ext uri="{D42A27DB-BD31-4B8C-83A1-F6EECF244321}">
                <p14:modId xmlns:p14="http://schemas.microsoft.com/office/powerpoint/2010/main" val="48047585"/>
              </p:ext>
            </p:extLst>
          </p:nvPr>
        </p:nvGraphicFramePr>
        <p:xfrm>
          <a:off x="1403648" y="339502"/>
          <a:ext cx="6552728" cy="82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rbest Form 1"/>
          <p:cNvSpPr/>
          <p:nvPr/>
        </p:nvSpPr>
        <p:spPr>
          <a:xfrm>
            <a:off x="571500" y="1144007"/>
            <a:ext cx="797444" cy="854404"/>
          </a:xfrm>
          <a:custGeom>
            <a:avLst/>
            <a:gdLst>
              <a:gd name="connsiteX0" fmla="*/ 0 w 1139204"/>
              <a:gd name="connsiteY0" fmla="*/ 0 h 797443"/>
              <a:gd name="connsiteX1" fmla="*/ 740483 w 1139204"/>
              <a:gd name="connsiteY1" fmla="*/ 0 h 797443"/>
              <a:gd name="connsiteX2" fmla="*/ 1139204 w 1139204"/>
              <a:gd name="connsiteY2" fmla="*/ 398722 h 797443"/>
              <a:gd name="connsiteX3" fmla="*/ 740483 w 1139204"/>
              <a:gd name="connsiteY3" fmla="*/ 797443 h 797443"/>
              <a:gd name="connsiteX4" fmla="*/ 0 w 1139204"/>
              <a:gd name="connsiteY4" fmla="*/ 797443 h 797443"/>
              <a:gd name="connsiteX5" fmla="*/ 398722 w 1139204"/>
              <a:gd name="connsiteY5" fmla="*/ 398722 h 797443"/>
              <a:gd name="connsiteX6" fmla="*/ 0 w 1139204"/>
              <a:gd name="connsiteY6" fmla="*/ 0 h 79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204" h="797443">
                <a:moveTo>
                  <a:pt x="1139203" y="0"/>
                </a:moveTo>
                <a:lnTo>
                  <a:pt x="1139203" y="518338"/>
                </a:lnTo>
                <a:lnTo>
                  <a:pt x="569601" y="797443"/>
                </a:lnTo>
                <a:lnTo>
                  <a:pt x="1" y="518338"/>
                </a:lnTo>
                <a:lnTo>
                  <a:pt x="1" y="0"/>
                </a:lnTo>
                <a:lnTo>
                  <a:pt x="569601" y="279106"/>
                </a:lnTo>
                <a:lnTo>
                  <a:pt x="113920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66" tIns="410788" rIns="12065" bIns="41078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dirty="0"/>
              <a:t>%10</a:t>
            </a:r>
            <a:endParaRPr lang="en-US" sz="1900" dirty="0"/>
          </a:p>
        </p:txBody>
      </p:sp>
      <p:sp>
        <p:nvSpPr>
          <p:cNvPr id="3" name="Serbest Form 2"/>
          <p:cNvSpPr/>
          <p:nvPr/>
        </p:nvSpPr>
        <p:spPr>
          <a:xfrm>
            <a:off x="1368944" y="1144007"/>
            <a:ext cx="7203557" cy="555363"/>
          </a:xfrm>
          <a:custGeom>
            <a:avLst/>
            <a:gdLst>
              <a:gd name="connsiteX0" fmla="*/ 123416 w 740483"/>
              <a:gd name="connsiteY0" fmla="*/ 0 h 7203556"/>
              <a:gd name="connsiteX1" fmla="*/ 617067 w 740483"/>
              <a:gd name="connsiteY1" fmla="*/ 0 h 7203556"/>
              <a:gd name="connsiteX2" fmla="*/ 740483 w 740483"/>
              <a:gd name="connsiteY2" fmla="*/ 123416 h 7203556"/>
              <a:gd name="connsiteX3" fmla="*/ 740483 w 740483"/>
              <a:gd name="connsiteY3" fmla="*/ 7203556 h 7203556"/>
              <a:gd name="connsiteX4" fmla="*/ 740483 w 740483"/>
              <a:gd name="connsiteY4" fmla="*/ 7203556 h 7203556"/>
              <a:gd name="connsiteX5" fmla="*/ 0 w 740483"/>
              <a:gd name="connsiteY5" fmla="*/ 7203556 h 7203556"/>
              <a:gd name="connsiteX6" fmla="*/ 0 w 740483"/>
              <a:gd name="connsiteY6" fmla="*/ 7203556 h 7203556"/>
              <a:gd name="connsiteX7" fmla="*/ 0 w 740483"/>
              <a:gd name="connsiteY7" fmla="*/ 123416 h 7203556"/>
              <a:gd name="connsiteX8" fmla="*/ 123416 w 740483"/>
              <a:gd name="connsiteY8" fmla="*/ 0 h 720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483" h="7203556">
                <a:moveTo>
                  <a:pt x="740483" y="1200617"/>
                </a:moveTo>
                <a:lnTo>
                  <a:pt x="740483" y="6002939"/>
                </a:lnTo>
                <a:cubicBezTo>
                  <a:pt x="740483" y="6666021"/>
                  <a:pt x="734803" y="7203551"/>
                  <a:pt x="727797" y="7203551"/>
                </a:cubicBezTo>
                <a:lnTo>
                  <a:pt x="0" y="7203551"/>
                </a:lnTo>
                <a:lnTo>
                  <a:pt x="0" y="7203551"/>
                </a:lnTo>
                <a:lnTo>
                  <a:pt x="0" y="5"/>
                </a:lnTo>
                <a:lnTo>
                  <a:pt x="0" y="5"/>
                </a:lnTo>
                <a:lnTo>
                  <a:pt x="727797" y="5"/>
                </a:lnTo>
                <a:cubicBezTo>
                  <a:pt x="734803" y="5"/>
                  <a:pt x="740483" y="537535"/>
                  <a:pt x="740483" y="12006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3" tIns="49482" rIns="49482" bIns="49483" spcCol="1270" anchor="ctr"/>
          <a:lstStyle/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100" dirty="0" err="1"/>
              <a:t>Doğrudan</a:t>
            </a:r>
            <a:r>
              <a:rPr lang="en-US" sz="2100" dirty="0"/>
              <a:t> </a:t>
            </a:r>
            <a:r>
              <a:rPr lang="en-US" sz="2100" dirty="0" err="1"/>
              <a:t>Öğretim</a:t>
            </a:r>
            <a:endParaRPr lang="en-US" sz="2100" dirty="0"/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100" dirty="0"/>
              <a:t>Her </a:t>
            </a:r>
            <a:r>
              <a:rPr lang="en-US" sz="2100" dirty="0" err="1"/>
              <a:t>dersin</a:t>
            </a:r>
            <a:r>
              <a:rPr lang="en-US" sz="2100" dirty="0"/>
              <a:t> %20-25</a:t>
            </a:r>
            <a:endParaRPr lang="en-US" sz="2100" dirty="0"/>
          </a:p>
        </p:txBody>
      </p:sp>
      <p:sp>
        <p:nvSpPr>
          <p:cNvPr id="4" name="Serbest Form 3"/>
          <p:cNvSpPr/>
          <p:nvPr/>
        </p:nvSpPr>
        <p:spPr>
          <a:xfrm>
            <a:off x="571500" y="1887181"/>
            <a:ext cx="797444" cy="854404"/>
          </a:xfrm>
          <a:custGeom>
            <a:avLst/>
            <a:gdLst>
              <a:gd name="connsiteX0" fmla="*/ 0 w 1139204"/>
              <a:gd name="connsiteY0" fmla="*/ 0 h 797443"/>
              <a:gd name="connsiteX1" fmla="*/ 740483 w 1139204"/>
              <a:gd name="connsiteY1" fmla="*/ 0 h 797443"/>
              <a:gd name="connsiteX2" fmla="*/ 1139204 w 1139204"/>
              <a:gd name="connsiteY2" fmla="*/ 398722 h 797443"/>
              <a:gd name="connsiteX3" fmla="*/ 740483 w 1139204"/>
              <a:gd name="connsiteY3" fmla="*/ 797443 h 797443"/>
              <a:gd name="connsiteX4" fmla="*/ 0 w 1139204"/>
              <a:gd name="connsiteY4" fmla="*/ 797443 h 797443"/>
              <a:gd name="connsiteX5" fmla="*/ 398722 w 1139204"/>
              <a:gd name="connsiteY5" fmla="*/ 398722 h 797443"/>
              <a:gd name="connsiteX6" fmla="*/ 0 w 1139204"/>
              <a:gd name="connsiteY6" fmla="*/ 0 h 79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204" h="797443">
                <a:moveTo>
                  <a:pt x="1139203" y="0"/>
                </a:moveTo>
                <a:lnTo>
                  <a:pt x="1139203" y="518338"/>
                </a:lnTo>
                <a:lnTo>
                  <a:pt x="569601" y="797443"/>
                </a:lnTo>
                <a:lnTo>
                  <a:pt x="1" y="518338"/>
                </a:lnTo>
                <a:lnTo>
                  <a:pt x="1" y="0"/>
                </a:lnTo>
                <a:lnTo>
                  <a:pt x="569601" y="279106"/>
                </a:lnTo>
                <a:lnTo>
                  <a:pt x="113920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66" tIns="410788" rIns="12065" bIns="41078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dirty="0"/>
              <a:t>%20</a:t>
            </a:r>
            <a:r>
              <a:rPr lang="tr-TR" sz="1900" dirty="0"/>
              <a:t>-25</a:t>
            </a:r>
            <a:endParaRPr lang="en-US" sz="1900" dirty="0"/>
          </a:p>
        </p:txBody>
      </p:sp>
      <p:sp>
        <p:nvSpPr>
          <p:cNvPr id="5" name="Serbest Form 4"/>
          <p:cNvSpPr/>
          <p:nvPr/>
        </p:nvSpPr>
        <p:spPr>
          <a:xfrm>
            <a:off x="1368944" y="1887182"/>
            <a:ext cx="7203557" cy="555363"/>
          </a:xfrm>
          <a:custGeom>
            <a:avLst/>
            <a:gdLst>
              <a:gd name="connsiteX0" fmla="*/ 123416 w 740483"/>
              <a:gd name="connsiteY0" fmla="*/ 0 h 7203556"/>
              <a:gd name="connsiteX1" fmla="*/ 617067 w 740483"/>
              <a:gd name="connsiteY1" fmla="*/ 0 h 7203556"/>
              <a:gd name="connsiteX2" fmla="*/ 740483 w 740483"/>
              <a:gd name="connsiteY2" fmla="*/ 123416 h 7203556"/>
              <a:gd name="connsiteX3" fmla="*/ 740483 w 740483"/>
              <a:gd name="connsiteY3" fmla="*/ 7203556 h 7203556"/>
              <a:gd name="connsiteX4" fmla="*/ 740483 w 740483"/>
              <a:gd name="connsiteY4" fmla="*/ 7203556 h 7203556"/>
              <a:gd name="connsiteX5" fmla="*/ 0 w 740483"/>
              <a:gd name="connsiteY5" fmla="*/ 7203556 h 7203556"/>
              <a:gd name="connsiteX6" fmla="*/ 0 w 740483"/>
              <a:gd name="connsiteY6" fmla="*/ 7203556 h 7203556"/>
              <a:gd name="connsiteX7" fmla="*/ 0 w 740483"/>
              <a:gd name="connsiteY7" fmla="*/ 123416 h 7203556"/>
              <a:gd name="connsiteX8" fmla="*/ 123416 w 740483"/>
              <a:gd name="connsiteY8" fmla="*/ 0 h 720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483" h="7203556">
                <a:moveTo>
                  <a:pt x="740483" y="1200617"/>
                </a:moveTo>
                <a:lnTo>
                  <a:pt x="740483" y="6002939"/>
                </a:lnTo>
                <a:cubicBezTo>
                  <a:pt x="740483" y="6666021"/>
                  <a:pt x="734803" y="7203551"/>
                  <a:pt x="727797" y="7203551"/>
                </a:cubicBezTo>
                <a:lnTo>
                  <a:pt x="0" y="7203551"/>
                </a:lnTo>
                <a:lnTo>
                  <a:pt x="0" y="7203551"/>
                </a:lnTo>
                <a:lnTo>
                  <a:pt x="0" y="5"/>
                </a:lnTo>
                <a:lnTo>
                  <a:pt x="0" y="5"/>
                </a:lnTo>
                <a:lnTo>
                  <a:pt x="727797" y="5"/>
                </a:lnTo>
                <a:cubicBezTo>
                  <a:pt x="734803" y="5"/>
                  <a:pt x="740483" y="537535"/>
                  <a:pt x="740483" y="12006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3" tIns="49482" rIns="49482" bIns="49483" spcCol="1270" anchor="ctr"/>
          <a:lstStyle/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100" dirty="0" err="1"/>
              <a:t>Akran</a:t>
            </a:r>
            <a:r>
              <a:rPr lang="en-US" sz="2100" dirty="0"/>
              <a:t> </a:t>
            </a:r>
            <a:r>
              <a:rPr lang="en-US" sz="2100" dirty="0" err="1"/>
              <a:t>Etkileşimi</a:t>
            </a:r>
            <a:r>
              <a:rPr lang="en-US" sz="2100" dirty="0"/>
              <a:t>, </a:t>
            </a:r>
            <a:r>
              <a:rPr lang="en-US" sz="2100" dirty="0" err="1"/>
              <a:t>iletişimi</a:t>
            </a:r>
            <a:endParaRPr lang="en-US" sz="2100" dirty="0"/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100" dirty="0" err="1"/>
              <a:t>Beyinde</a:t>
            </a:r>
            <a:r>
              <a:rPr lang="en-US" sz="2100" dirty="0"/>
              <a:t> </a:t>
            </a:r>
            <a:r>
              <a:rPr lang="en-US" sz="2100" dirty="0" err="1"/>
              <a:t>öğrenmeyi</a:t>
            </a:r>
            <a:r>
              <a:rPr lang="en-US" sz="2100" dirty="0"/>
              <a:t> </a:t>
            </a:r>
            <a:r>
              <a:rPr lang="en-US" sz="2100" dirty="0" err="1"/>
              <a:t>kodlamak</a:t>
            </a:r>
            <a:r>
              <a:rPr lang="en-US" sz="2100" dirty="0"/>
              <a:t> </a:t>
            </a:r>
            <a:r>
              <a:rPr lang="en-US" sz="2100" dirty="0" err="1"/>
              <a:t>için</a:t>
            </a:r>
            <a:endParaRPr lang="en-US" sz="2100" dirty="0"/>
          </a:p>
        </p:txBody>
      </p:sp>
      <p:sp>
        <p:nvSpPr>
          <p:cNvPr id="6" name="Serbest Form 5"/>
          <p:cNvSpPr/>
          <p:nvPr/>
        </p:nvSpPr>
        <p:spPr>
          <a:xfrm>
            <a:off x="571500" y="2630355"/>
            <a:ext cx="797444" cy="854404"/>
          </a:xfrm>
          <a:custGeom>
            <a:avLst/>
            <a:gdLst>
              <a:gd name="connsiteX0" fmla="*/ 0 w 1139204"/>
              <a:gd name="connsiteY0" fmla="*/ 0 h 797443"/>
              <a:gd name="connsiteX1" fmla="*/ 740483 w 1139204"/>
              <a:gd name="connsiteY1" fmla="*/ 0 h 797443"/>
              <a:gd name="connsiteX2" fmla="*/ 1139204 w 1139204"/>
              <a:gd name="connsiteY2" fmla="*/ 398722 h 797443"/>
              <a:gd name="connsiteX3" fmla="*/ 740483 w 1139204"/>
              <a:gd name="connsiteY3" fmla="*/ 797443 h 797443"/>
              <a:gd name="connsiteX4" fmla="*/ 0 w 1139204"/>
              <a:gd name="connsiteY4" fmla="*/ 797443 h 797443"/>
              <a:gd name="connsiteX5" fmla="*/ 398722 w 1139204"/>
              <a:gd name="connsiteY5" fmla="*/ 398722 h 797443"/>
              <a:gd name="connsiteX6" fmla="*/ 0 w 1139204"/>
              <a:gd name="connsiteY6" fmla="*/ 0 h 79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204" h="797443">
                <a:moveTo>
                  <a:pt x="1139203" y="0"/>
                </a:moveTo>
                <a:lnTo>
                  <a:pt x="1139203" y="518338"/>
                </a:lnTo>
                <a:lnTo>
                  <a:pt x="569601" y="797443"/>
                </a:lnTo>
                <a:lnTo>
                  <a:pt x="1" y="518338"/>
                </a:lnTo>
                <a:lnTo>
                  <a:pt x="1" y="0"/>
                </a:lnTo>
                <a:lnTo>
                  <a:pt x="569601" y="279106"/>
                </a:lnTo>
                <a:lnTo>
                  <a:pt x="113920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66" tIns="410788" rIns="12065" bIns="41078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/>
              <a:t>%30</a:t>
            </a:r>
            <a:r>
              <a:rPr lang="tr-TR" sz="1800" dirty="0"/>
              <a:t>-35</a:t>
            </a:r>
            <a:endParaRPr lang="en-US" sz="1800" dirty="0"/>
          </a:p>
        </p:txBody>
      </p:sp>
      <p:sp>
        <p:nvSpPr>
          <p:cNvPr id="7" name="Serbest Form 6"/>
          <p:cNvSpPr/>
          <p:nvPr/>
        </p:nvSpPr>
        <p:spPr>
          <a:xfrm>
            <a:off x="1368944" y="2630356"/>
            <a:ext cx="7203557" cy="555363"/>
          </a:xfrm>
          <a:custGeom>
            <a:avLst/>
            <a:gdLst>
              <a:gd name="connsiteX0" fmla="*/ 123416 w 740483"/>
              <a:gd name="connsiteY0" fmla="*/ 0 h 7203556"/>
              <a:gd name="connsiteX1" fmla="*/ 617067 w 740483"/>
              <a:gd name="connsiteY1" fmla="*/ 0 h 7203556"/>
              <a:gd name="connsiteX2" fmla="*/ 740483 w 740483"/>
              <a:gd name="connsiteY2" fmla="*/ 123416 h 7203556"/>
              <a:gd name="connsiteX3" fmla="*/ 740483 w 740483"/>
              <a:gd name="connsiteY3" fmla="*/ 7203556 h 7203556"/>
              <a:gd name="connsiteX4" fmla="*/ 740483 w 740483"/>
              <a:gd name="connsiteY4" fmla="*/ 7203556 h 7203556"/>
              <a:gd name="connsiteX5" fmla="*/ 0 w 740483"/>
              <a:gd name="connsiteY5" fmla="*/ 7203556 h 7203556"/>
              <a:gd name="connsiteX6" fmla="*/ 0 w 740483"/>
              <a:gd name="connsiteY6" fmla="*/ 7203556 h 7203556"/>
              <a:gd name="connsiteX7" fmla="*/ 0 w 740483"/>
              <a:gd name="connsiteY7" fmla="*/ 123416 h 7203556"/>
              <a:gd name="connsiteX8" fmla="*/ 123416 w 740483"/>
              <a:gd name="connsiteY8" fmla="*/ 0 h 720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483" h="7203556">
                <a:moveTo>
                  <a:pt x="740483" y="1200617"/>
                </a:moveTo>
                <a:lnTo>
                  <a:pt x="740483" y="6002939"/>
                </a:lnTo>
                <a:cubicBezTo>
                  <a:pt x="740483" y="6666021"/>
                  <a:pt x="734803" y="7203551"/>
                  <a:pt x="727797" y="7203551"/>
                </a:cubicBezTo>
                <a:lnTo>
                  <a:pt x="0" y="7203551"/>
                </a:lnTo>
                <a:lnTo>
                  <a:pt x="0" y="7203551"/>
                </a:lnTo>
                <a:lnTo>
                  <a:pt x="0" y="5"/>
                </a:lnTo>
                <a:lnTo>
                  <a:pt x="0" y="5"/>
                </a:lnTo>
                <a:lnTo>
                  <a:pt x="727797" y="5"/>
                </a:lnTo>
                <a:cubicBezTo>
                  <a:pt x="734803" y="5"/>
                  <a:pt x="740483" y="537535"/>
                  <a:pt x="740483" y="12006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3" tIns="49482" rIns="49482" bIns="49483" spcCol="1270" anchor="ctr"/>
          <a:lstStyle/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100" dirty="0" err="1"/>
              <a:t>Güvenli</a:t>
            </a:r>
            <a:r>
              <a:rPr lang="en-US" sz="2100" dirty="0"/>
              <a:t> </a:t>
            </a:r>
            <a:r>
              <a:rPr lang="en-US" sz="2100" dirty="0" err="1"/>
              <a:t>Ortamda</a:t>
            </a:r>
            <a:r>
              <a:rPr lang="en-US" sz="2100" dirty="0"/>
              <a:t> </a:t>
            </a:r>
            <a:r>
              <a:rPr lang="en-US" sz="2100" dirty="0" err="1"/>
              <a:t>Deneyim</a:t>
            </a:r>
            <a:r>
              <a:rPr lang="en-US" sz="2100" dirty="0"/>
              <a:t> </a:t>
            </a:r>
            <a:r>
              <a:rPr lang="en-US" sz="2100" dirty="0" err="1"/>
              <a:t>Yaşama</a:t>
            </a:r>
            <a:endParaRPr lang="en-US" sz="2100" dirty="0"/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100" dirty="0" err="1"/>
              <a:t>Geçmiş</a:t>
            </a:r>
            <a:r>
              <a:rPr lang="en-US" sz="2100" dirty="0"/>
              <a:t> </a:t>
            </a:r>
            <a:r>
              <a:rPr lang="en-US" sz="2100" dirty="0" err="1"/>
              <a:t>tecrübeyle</a:t>
            </a:r>
            <a:r>
              <a:rPr lang="en-US" sz="2100" dirty="0"/>
              <a:t> </a:t>
            </a:r>
            <a:r>
              <a:rPr lang="en-US" sz="2100" dirty="0" err="1"/>
              <a:t>ilşkilendirmek</a:t>
            </a:r>
            <a:r>
              <a:rPr lang="en-US" sz="2100" dirty="0"/>
              <a:t> </a:t>
            </a:r>
            <a:r>
              <a:rPr lang="en-US" sz="2100" dirty="0" err="1"/>
              <a:t>kalıcı</a:t>
            </a:r>
            <a:r>
              <a:rPr lang="en-US" sz="2100" dirty="0"/>
              <a:t> </a:t>
            </a:r>
            <a:r>
              <a:rPr lang="en-US" sz="2100" dirty="0" err="1"/>
              <a:t>öğrenme</a:t>
            </a:r>
            <a:r>
              <a:rPr lang="en-US" sz="2100" dirty="0"/>
              <a:t> </a:t>
            </a:r>
            <a:r>
              <a:rPr lang="en-US" sz="2100" dirty="0" err="1"/>
              <a:t>için</a:t>
            </a:r>
            <a:endParaRPr lang="en-US" sz="2100" dirty="0"/>
          </a:p>
        </p:txBody>
      </p:sp>
      <p:sp>
        <p:nvSpPr>
          <p:cNvPr id="8" name="Serbest Form 7"/>
          <p:cNvSpPr/>
          <p:nvPr/>
        </p:nvSpPr>
        <p:spPr>
          <a:xfrm>
            <a:off x="571500" y="3373530"/>
            <a:ext cx="797444" cy="854404"/>
          </a:xfrm>
          <a:custGeom>
            <a:avLst/>
            <a:gdLst>
              <a:gd name="connsiteX0" fmla="*/ 0 w 1139204"/>
              <a:gd name="connsiteY0" fmla="*/ 0 h 797443"/>
              <a:gd name="connsiteX1" fmla="*/ 740483 w 1139204"/>
              <a:gd name="connsiteY1" fmla="*/ 0 h 797443"/>
              <a:gd name="connsiteX2" fmla="*/ 1139204 w 1139204"/>
              <a:gd name="connsiteY2" fmla="*/ 398722 h 797443"/>
              <a:gd name="connsiteX3" fmla="*/ 740483 w 1139204"/>
              <a:gd name="connsiteY3" fmla="*/ 797443 h 797443"/>
              <a:gd name="connsiteX4" fmla="*/ 0 w 1139204"/>
              <a:gd name="connsiteY4" fmla="*/ 797443 h 797443"/>
              <a:gd name="connsiteX5" fmla="*/ 398722 w 1139204"/>
              <a:gd name="connsiteY5" fmla="*/ 398722 h 797443"/>
              <a:gd name="connsiteX6" fmla="*/ 0 w 1139204"/>
              <a:gd name="connsiteY6" fmla="*/ 0 h 79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204" h="797443">
                <a:moveTo>
                  <a:pt x="1139203" y="0"/>
                </a:moveTo>
                <a:lnTo>
                  <a:pt x="1139203" y="518338"/>
                </a:lnTo>
                <a:lnTo>
                  <a:pt x="569601" y="797443"/>
                </a:lnTo>
                <a:lnTo>
                  <a:pt x="1" y="518338"/>
                </a:lnTo>
                <a:lnTo>
                  <a:pt x="1" y="0"/>
                </a:lnTo>
                <a:lnTo>
                  <a:pt x="569601" y="279106"/>
                </a:lnTo>
                <a:lnTo>
                  <a:pt x="113920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66" tIns="410788" rIns="12065" bIns="41078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dirty="0"/>
              <a:t>%90-95</a:t>
            </a:r>
            <a:endParaRPr lang="en-US" sz="1900" dirty="0"/>
          </a:p>
        </p:txBody>
      </p:sp>
      <p:sp>
        <p:nvSpPr>
          <p:cNvPr id="9" name="Serbest Form 8"/>
          <p:cNvSpPr/>
          <p:nvPr/>
        </p:nvSpPr>
        <p:spPr>
          <a:xfrm>
            <a:off x="1368944" y="3373530"/>
            <a:ext cx="7203557" cy="555363"/>
          </a:xfrm>
          <a:custGeom>
            <a:avLst/>
            <a:gdLst>
              <a:gd name="connsiteX0" fmla="*/ 123416 w 740483"/>
              <a:gd name="connsiteY0" fmla="*/ 0 h 7203556"/>
              <a:gd name="connsiteX1" fmla="*/ 617067 w 740483"/>
              <a:gd name="connsiteY1" fmla="*/ 0 h 7203556"/>
              <a:gd name="connsiteX2" fmla="*/ 740483 w 740483"/>
              <a:gd name="connsiteY2" fmla="*/ 123416 h 7203556"/>
              <a:gd name="connsiteX3" fmla="*/ 740483 w 740483"/>
              <a:gd name="connsiteY3" fmla="*/ 7203556 h 7203556"/>
              <a:gd name="connsiteX4" fmla="*/ 740483 w 740483"/>
              <a:gd name="connsiteY4" fmla="*/ 7203556 h 7203556"/>
              <a:gd name="connsiteX5" fmla="*/ 0 w 740483"/>
              <a:gd name="connsiteY5" fmla="*/ 7203556 h 7203556"/>
              <a:gd name="connsiteX6" fmla="*/ 0 w 740483"/>
              <a:gd name="connsiteY6" fmla="*/ 7203556 h 7203556"/>
              <a:gd name="connsiteX7" fmla="*/ 0 w 740483"/>
              <a:gd name="connsiteY7" fmla="*/ 123416 h 7203556"/>
              <a:gd name="connsiteX8" fmla="*/ 123416 w 740483"/>
              <a:gd name="connsiteY8" fmla="*/ 0 h 720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483" h="7203556">
                <a:moveTo>
                  <a:pt x="740483" y="1200617"/>
                </a:moveTo>
                <a:lnTo>
                  <a:pt x="740483" y="6002939"/>
                </a:lnTo>
                <a:cubicBezTo>
                  <a:pt x="740483" y="6666021"/>
                  <a:pt x="734803" y="7203551"/>
                  <a:pt x="727797" y="7203551"/>
                </a:cubicBezTo>
                <a:lnTo>
                  <a:pt x="0" y="7203551"/>
                </a:lnTo>
                <a:lnTo>
                  <a:pt x="0" y="7203551"/>
                </a:lnTo>
                <a:lnTo>
                  <a:pt x="0" y="5"/>
                </a:lnTo>
                <a:lnTo>
                  <a:pt x="0" y="5"/>
                </a:lnTo>
                <a:lnTo>
                  <a:pt x="727797" y="5"/>
                </a:lnTo>
                <a:cubicBezTo>
                  <a:pt x="734803" y="5"/>
                  <a:pt x="740483" y="537535"/>
                  <a:pt x="740483" y="12006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3" tIns="49482" rIns="49482" bIns="49483" spcCol="1270" anchor="ctr"/>
          <a:lstStyle/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100" dirty="0" err="1"/>
              <a:t>İleri</a:t>
            </a:r>
            <a:r>
              <a:rPr lang="en-US" sz="2100" dirty="0"/>
              <a:t> </a:t>
            </a:r>
            <a:r>
              <a:rPr lang="en-US" sz="2100" dirty="0" err="1"/>
              <a:t>Besleyen</a:t>
            </a:r>
            <a:r>
              <a:rPr lang="en-US" sz="2100" dirty="0"/>
              <a:t> </a:t>
            </a:r>
            <a:r>
              <a:rPr lang="en-US" sz="2100" dirty="0" err="1"/>
              <a:t>geri</a:t>
            </a:r>
            <a:r>
              <a:rPr lang="en-US" sz="2100" dirty="0"/>
              <a:t> </a:t>
            </a:r>
            <a:r>
              <a:rPr lang="en-US" sz="2100" dirty="0" err="1"/>
              <a:t>Bildirim</a:t>
            </a:r>
            <a:endParaRPr lang="en-US" sz="2100" dirty="0"/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100" dirty="0" err="1"/>
              <a:t>Ustalaşmak</a:t>
            </a:r>
            <a:r>
              <a:rPr lang="en-US" sz="2100" dirty="0"/>
              <a:t> </a:t>
            </a:r>
            <a:r>
              <a:rPr lang="en-US" sz="2100" dirty="0" err="1"/>
              <a:t>için</a:t>
            </a:r>
            <a:r>
              <a:rPr lang="en-US" sz="2100" dirty="0"/>
              <a:t>…</a:t>
            </a:r>
            <a:endParaRPr lang="en-US" sz="2100" dirty="0"/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179388" y="129803"/>
            <a:ext cx="8964612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i="1" dirty="0" smtClean="0">
                <a:solidFill>
                  <a:schemeClr val="bg1"/>
                </a:solidFill>
              </a:rPr>
              <a:t>Öğrenme Yoldaşı Öğretmenler Kalıcı Öğrenme için 4 Adım planlarlar…</a:t>
            </a:r>
            <a:endParaRPr lang="tr-TR" altLang="tr-TR" sz="36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60729" y="699542"/>
            <a:ext cx="6213475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kayhankarli@gmail.com</a:t>
            </a:r>
          </a:p>
          <a:p>
            <a:pPr>
              <a:defRPr/>
            </a:pPr>
            <a:r>
              <a:rPr lang="tr-TR" dirty="0" smtClean="0">
                <a:solidFill>
                  <a:schemeClr val="bg1"/>
                </a:solidFill>
              </a:rPr>
              <a:t>f</a:t>
            </a:r>
            <a:r>
              <a:rPr lang="en-US" dirty="0" err="1" smtClean="0">
                <a:solidFill>
                  <a:schemeClr val="bg1"/>
                </a:solidFill>
              </a:rPr>
              <a:t>acebook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kayhankarli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tr-TR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witter.com/</a:t>
            </a:r>
            <a:r>
              <a:rPr lang="en-US" dirty="0" err="1" smtClean="0">
                <a:solidFill>
                  <a:schemeClr val="bg1"/>
                </a:solidFill>
              </a:rPr>
              <a:t>kayhankarli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tr-TR" dirty="0" smtClean="0">
                <a:solidFill>
                  <a:schemeClr val="bg1"/>
                </a:solidFill>
              </a:rPr>
              <a:t>y</a:t>
            </a:r>
            <a:r>
              <a:rPr lang="en-US" dirty="0" err="1" smtClean="0">
                <a:solidFill>
                  <a:schemeClr val="bg1"/>
                </a:solidFill>
              </a:rPr>
              <a:t>enilikci</a:t>
            </a:r>
            <a:r>
              <a:rPr lang="tr-TR" dirty="0" smtClean="0">
                <a:solidFill>
                  <a:schemeClr val="bg1"/>
                </a:solidFill>
              </a:rPr>
              <a:t>o</a:t>
            </a:r>
            <a:r>
              <a:rPr lang="en-US" dirty="0" err="1" smtClean="0">
                <a:solidFill>
                  <a:schemeClr val="bg1"/>
                </a:solidFill>
              </a:rPr>
              <a:t>grenme</a:t>
            </a:r>
            <a:r>
              <a:rPr lang="tr-TR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erkezi.com</a:t>
            </a:r>
          </a:p>
          <a:p>
            <a:pPr>
              <a:defRPr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kype.com/kayhankarli1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oa\Desktop\indi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72" y="868075"/>
            <a:ext cx="60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doa\Desktop\is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5" y="1419622"/>
            <a:ext cx="806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doa\Desktop\twit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17" y="1967954"/>
            <a:ext cx="869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doa\Desktop\indir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20" y="3147814"/>
            <a:ext cx="5619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doa\Desktop\1_2011517235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51" y="2499742"/>
            <a:ext cx="5921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12968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isuphoto.smugmug.com/Other/Media-Services/Ipad-Total-Sugar-Grove/i-CfXsgZg/0/L/113011totalipadsugargrove-0926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510"/>
            <a:ext cx="76200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84976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83518"/>
            <a:ext cx="4847167" cy="309634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56" y="411510"/>
            <a:ext cx="38164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3517"/>
            <a:ext cx="4032448" cy="459583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76164"/>
            <a:ext cx="4552087" cy="35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vg.com.au/images/avg_blogs/avg_digital_life_2_1024x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" y="0"/>
            <a:ext cx="92694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ducationdigitalmedia.files.wordpress.com/2012/02/transpar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kin CAPAR\Desktop\Untitle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0" y="339502"/>
            <a:ext cx="878522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220</Words>
  <Application>Microsoft Office PowerPoint</Application>
  <PresentationFormat>Ekran Gösterisi (16:9)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Slayt Başlıkları</vt:lpstr>
      </vt:variant>
      <vt:variant>
        <vt:i4>18</vt:i4>
      </vt:variant>
    </vt:vector>
  </HeadingPairs>
  <TitlesOfParts>
    <vt:vector size="30" baseType="lpstr">
      <vt:lpstr>Ofis Teması</vt:lpstr>
      <vt:lpstr>1_Ofis Teması</vt:lpstr>
      <vt:lpstr>2_Ofis Teması</vt:lpstr>
      <vt:lpstr>3_Ofis Teması</vt:lpstr>
      <vt:lpstr>4_Ofis Teması</vt:lpstr>
      <vt:lpstr>5_Ofis Teması</vt:lpstr>
      <vt:lpstr>6_Ofis Teması</vt:lpstr>
      <vt:lpstr>7_Ofis Teması</vt:lpstr>
      <vt:lpstr>8_Ofis Teması</vt:lpstr>
      <vt:lpstr>9_Ofis Teması</vt:lpstr>
      <vt:lpstr>10_Ofis Teması</vt:lpstr>
      <vt:lpstr>11_Ofis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bora.ulter</dc:creator>
  <cp:lastModifiedBy>kayhankarli</cp:lastModifiedBy>
  <cp:revision>8</cp:revision>
  <dcterms:created xsi:type="dcterms:W3CDTF">2014-11-17T20:48:16Z</dcterms:created>
  <dcterms:modified xsi:type="dcterms:W3CDTF">2014-12-01T22:37:40Z</dcterms:modified>
</cp:coreProperties>
</file>